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0D54A639-B16E-410B-A9D4-DB264CD0D52A}" type="datetimeFigureOut">
              <a:rPr lang="fr-FR" smtClean="0"/>
              <a:t>03/01/2022</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03/01/2022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03/01/2022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03/01/2022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0D54A639-B16E-410B-A9D4-DB264CD0D52A}" type="datetimeFigureOut">
              <a:rPr lang="fr-FR" smtClean="0"/>
              <a:t>03/01/2022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03/01/2022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0D54A639-B16E-410B-A9D4-DB264CD0D52A}" type="datetimeFigureOut">
              <a:rPr lang="fr-FR" smtClean="0"/>
              <a:t>03/01/2022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0D54A639-B16E-410B-A9D4-DB264CD0D52A}" type="datetimeFigureOut">
              <a:rPr lang="fr-FR" smtClean="0"/>
              <a:t>03/01/2022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4A639-B16E-410B-A9D4-DB264CD0D52A}" type="datetimeFigureOut">
              <a:rPr lang="fr-FR" smtClean="0"/>
              <a:t>03/01/2022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03/01/2022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0D54A639-B16E-410B-A9D4-DB264CD0D52A}" type="datetimeFigureOut">
              <a:rPr lang="fr-FR" smtClean="0"/>
              <a:t>03/01/2022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CF5BD578-DE7F-48EF-A5F6-87BDDFD6AFC7}"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54A639-B16E-410B-A9D4-DB264CD0D52A}" type="datetimeFigureOut">
              <a:rPr lang="fr-FR" smtClean="0"/>
              <a:t>03/01/2022</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5BD578-DE7F-48EF-A5F6-87BDDFD6AFC7}"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836712"/>
            <a:ext cx="7851648" cy="2363688"/>
          </a:xfrm>
        </p:spPr>
        <p:txBody>
          <a:bodyPr>
            <a:normAutofit/>
          </a:bodyPr>
          <a:lstStyle/>
          <a:p>
            <a:pPr algn="ctr"/>
            <a:r>
              <a:rPr lang="fr-FR" sz="4400" dirty="0" smtClean="0"/>
              <a:t>ASSOCIATION LES MAUX DE SPONDY-MYALGIE</a:t>
            </a:r>
            <a:endParaRPr lang="fr-FR" sz="4400" dirty="0"/>
          </a:p>
        </p:txBody>
      </p:sp>
      <p:sp>
        <p:nvSpPr>
          <p:cNvPr id="3" name="Sous-titre 2"/>
          <p:cNvSpPr>
            <a:spLocks noGrp="1"/>
          </p:cNvSpPr>
          <p:nvPr>
            <p:ph type="subTitle" idx="1"/>
          </p:nvPr>
        </p:nvSpPr>
        <p:spPr>
          <a:xfrm>
            <a:off x="533400" y="3501008"/>
            <a:ext cx="7854696" cy="2232248"/>
          </a:xfrm>
        </p:spPr>
        <p:txBody>
          <a:bodyPr>
            <a:normAutofit fontScale="85000" lnSpcReduction="20000"/>
          </a:bodyPr>
          <a:lstStyle/>
          <a:p>
            <a:pPr algn="ctr"/>
            <a:r>
              <a:rPr lang="fr-FR" sz="6600" dirty="0" smtClean="0"/>
              <a:t>Fiche Conseil </a:t>
            </a:r>
            <a:r>
              <a:rPr lang="fr-FR" sz="6600" dirty="0"/>
              <a:t>N° </a:t>
            </a:r>
            <a:r>
              <a:rPr lang="fr-FR" sz="6600" dirty="0" smtClean="0"/>
              <a:t>5</a:t>
            </a:r>
            <a:endParaRPr lang="fr-FR" sz="6600" dirty="0" smtClean="0"/>
          </a:p>
          <a:p>
            <a:pPr algn="ctr"/>
            <a:r>
              <a:rPr lang="fr-FR" sz="6000" dirty="0" smtClean="0"/>
              <a:t>Comment soulager les douleurs ?</a:t>
            </a:r>
            <a:endParaRPr lang="fr-FR" sz="6000" dirty="0"/>
          </a:p>
        </p:txBody>
      </p:sp>
    </p:spTree>
    <p:extLst>
      <p:ext uri="{BB962C8B-B14F-4D97-AF65-F5344CB8AC3E}">
        <p14:creationId xmlns:p14="http://schemas.microsoft.com/office/powerpoint/2010/main" val="2023335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N°5</a:t>
            </a:r>
            <a:endParaRPr lang="fr-FR" dirty="0"/>
          </a:p>
        </p:txBody>
      </p:sp>
      <p:sp>
        <p:nvSpPr>
          <p:cNvPr id="3" name="Espace réservé du contenu 2"/>
          <p:cNvSpPr>
            <a:spLocks noGrp="1"/>
          </p:cNvSpPr>
          <p:nvPr>
            <p:ph idx="1"/>
          </p:nvPr>
        </p:nvSpPr>
        <p:spPr/>
        <p:txBody>
          <a:bodyPr>
            <a:normAutofit fontScale="62500" lnSpcReduction="20000"/>
          </a:bodyPr>
          <a:lstStyle/>
          <a:p>
            <a:pPr marL="0" indent="0" algn="ctr">
              <a:buNone/>
            </a:pPr>
            <a:r>
              <a:rPr lang="fr-FR" b="1" dirty="0" smtClean="0"/>
              <a:t>                            TRAITEMENT </a:t>
            </a:r>
            <a:r>
              <a:rPr lang="fr-FR" b="1" dirty="0"/>
              <a:t>PAR LE CHAUD ET LE </a:t>
            </a:r>
            <a:r>
              <a:rPr lang="fr-FR" b="1" dirty="0" smtClean="0"/>
              <a:t>FROID</a:t>
            </a:r>
          </a:p>
          <a:p>
            <a:pPr marL="0" indent="0" algn="ctr">
              <a:buNone/>
            </a:pPr>
            <a:endParaRPr lang="fr-FR" dirty="0"/>
          </a:p>
          <a:p>
            <a:pPr marL="0" indent="0">
              <a:buNone/>
            </a:pPr>
            <a:r>
              <a:rPr lang="fr-FR" dirty="0"/>
              <a:t>La chaleur et le froid peuvent effectivement vous aidez pour  réduire les douleurs arthritiques</a:t>
            </a:r>
            <a:r>
              <a:rPr lang="fr-FR" dirty="0" smtClean="0"/>
              <a:t>.</a:t>
            </a:r>
          </a:p>
          <a:p>
            <a:pPr marL="0" indent="0">
              <a:buNone/>
            </a:pPr>
            <a:endParaRPr lang="fr-FR" dirty="0"/>
          </a:p>
          <a:p>
            <a:pPr marL="0" indent="0">
              <a:buNone/>
            </a:pPr>
            <a:r>
              <a:rPr lang="fr-FR" dirty="0"/>
              <a:t>Dans le cas de la spondylarthrite ankylosante, je conseillerais d'utiliser la chaleur la plupart du temps car  le froid peut rendre une articulation plus rigide.  Il faut donc éviter d’en appliquer sur les articulations touchées qui sont déjà raides. (Conseil personnel</a:t>
            </a:r>
            <a:r>
              <a:rPr lang="fr-FR" dirty="0" smtClean="0"/>
              <a:t>)</a:t>
            </a:r>
          </a:p>
          <a:p>
            <a:pPr marL="0" indent="0">
              <a:buNone/>
            </a:pPr>
            <a:endParaRPr lang="fr-FR" dirty="0"/>
          </a:p>
          <a:p>
            <a:pPr marL="0" indent="0">
              <a:buNone/>
            </a:pPr>
            <a:r>
              <a:rPr lang="fr-FR" dirty="0"/>
              <a:t>• </a:t>
            </a:r>
            <a:r>
              <a:rPr lang="fr-FR" u="sng" dirty="0"/>
              <a:t>La Chaleur </a:t>
            </a:r>
            <a:r>
              <a:rPr lang="fr-FR" dirty="0" smtClean="0"/>
              <a:t>:</a:t>
            </a:r>
          </a:p>
          <a:p>
            <a:pPr marL="0" indent="0">
              <a:buNone/>
            </a:pPr>
            <a:endParaRPr lang="fr-FR" dirty="0"/>
          </a:p>
          <a:p>
            <a:pPr marL="0" indent="0">
              <a:buNone/>
            </a:pPr>
            <a:r>
              <a:rPr lang="fr-FR" dirty="0"/>
              <a:t>Pour le dos et les articulations raides un peu de chaleur peu être bénéfique.</a:t>
            </a:r>
          </a:p>
          <a:p>
            <a:pPr marL="0" indent="0">
              <a:buNone/>
            </a:pPr>
            <a:r>
              <a:rPr lang="fr-FR" dirty="0"/>
              <a:t>Prenez une douche ou un bain chaud ou appliquez des compresses, bouillottes chaudes pour relaxer les muscles et soulager la douleur et la raideur du dos et des articulations.</a:t>
            </a:r>
          </a:p>
          <a:p>
            <a:pPr marL="0" indent="0">
              <a:buNone/>
            </a:pPr>
            <a:r>
              <a:rPr lang="fr-FR" dirty="0"/>
              <a:t>Certains patchs peuvent également vous soulager  mais demander conseil à votre médecin ou pharmacien surtout en cas de prises d'autres traitements pharmaceutiques</a:t>
            </a:r>
            <a:r>
              <a:rPr lang="fr-FR" dirty="0" smtClean="0"/>
              <a:t>.</a:t>
            </a:r>
          </a:p>
          <a:p>
            <a:pPr marL="0" indent="0">
              <a:buNone/>
            </a:pPr>
            <a:endParaRPr lang="fr-FR" dirty="0"/>
          </a:p>
          <a:p>
            <a:pPr>
              <a:buFont typeface="Wingdings" panose="05000000000000000000" pitchFamily="2" charset="2"/>
              <a:buChar char="ü"/>
            </a:pPr>
            <a:r>
              <a:rPr lang="fr-FR" dirty="0" smtClean="0"/>
              <a:t>Évitez </a:t>
            </a:r>
            <a:r>
              <a:rPr lang="fr-FR" dirty="0"/>
              <a:t>d’appliquer de la chaleur sur des articulations enflées :</a:t>
            </a:r>
          </a:p>
          <a:p>
            <a:pPr marL="0" indent="0">
              <a:buNone/>
            </a:pPr>
            <a:endParaRPr lang="fr-FR" dirty="0"/>
          </a:p>
        </p:txBody>
      </p:sp>
    </p:spTree>
    <p:extLst>
      <p:ext uri="{BB962C8B-B14F-4D97-AF65-F5344CB8AC3E}">
        <p14:creationId xmlns:p14="http://schemas.microsoft.com/office/powerpoint/2010/main" val="1533450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N°5</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smtClean="0"/>
              <a:t>	</a:t>
            </a:r>
            <a:r>
              <a:rPr lang="fr-FR" dirty="0"/>
              <a:t>N’appliquez jamais de chaleur sur des articulations enflées ou déjà enflammées pour éviter d’aggraver les symptômes. (Toujours conseil personnel</a:t>
            </a:r>
            <a:r>
              <a:rPr lang="fr-FR" dirty="0" smtClean="0"/>
              <a:t>)</a:t>
            </a:r>
          </a:p>
          <a:p>
            <a:pPr marL="0" indent="0">
              <a:buNone/>
            </a:pPr>
            <a:endParaRPr lang="fr-FR" dirty="0"/>
          </a:p>
          <a:p>
            <a:pPr marL="0" indent="0">
              <a:buNone/>
            </a:pPr>
            <a:r>
              <a:rPr lang="fr-FR" dirty="0"/>
              <a:t>La chaleur peut également soulager nos douleurs musculaires. </a:t>
            </a:r>
            <a:endParaRPr lang="fr-FR" dirty="0" smtClean="0"/>
          </a:p>
          <a:p>
            <a:pPr marL="0" indent="0">
              <a:buNone/>
            </a:pPr>
            <a:endParaRPr lang="fr-FR" dirty="0"/>
          </a:p>
          <a:p>
            <a:pPr marL="0" indent="0">
              <a:buNone/>
            </a:pPr>
            <a:r>
              <a:rPr lang="fr-FR" dirty="0"/>
              <a:t>• </a:t>
            </a:r>
            <a:r>
              <a:rPr lang="fr-FR" u="sng" dirty="0"/>
              <a:t>Le Froid </a:t>
            </a:r>
            <a:r>
              <a:rPr lang="fr-FR" dirty="0"/>
              <a:t>: </a:t>
            </a:r>
          </a:p>
          <a:p>
            <a:pPr marL="0" indent="0">
              <a:buNone/>
            </a:pPr>
            <a:r>
              <a:rPr lang="fr-FR" dirty="0"/>
              <a:t>Si vos articulations sont enflées, mais qu’elles ne sont pas raides, l’application d’une compresse froide, d’un sac de glaçons enveloppé dans une serviette sur des articulations chaudes et enflammées pendant environ 15 minutes peut aider à limiter la circulation sanguine et à réduire la douleur et l’enflure. Cependant, n’appliquez pas de froid sur des articulations déjà raides, car cela peut les rendre plus rigides</a:t>
            </a:r>
            <a:r>
              <a:rPr lang="fr-FR" dirty="0" smtClean="0"/>
              <a:t>.</a:t>
            </a:r>
          </a:p>
          <a:p>
            <a:pPr marL="0" indent="0">
              <a:buNone/>
            </a:pPr>
            <a:endParaRPr lang="fr-FR" dirty="0"/>
          </a:p>
          <a:p>
            <a:pPr marL="0" indent="0">
              <a:buNone/>
            </a:pPr>
            <a:r>
              <a:rPr lang="fr-FR" dirty="0"/>
              <a:t>Il y a des études qui ont démontré effectivement que la cryothérapie peut avoir un effet bénéfique sur la spondylarthrite ankylosante et la fibromyalgie. Mais je vous conseille de vous rapprocher de votre rhumatologue, qui sera plus apte à vous renseigner sur ce sujet. </a:t>
            </a:r>
          </a:p>
          <a:p>
            <a:pPr marL="0" indent="0">
              <a:buNone/>
            </a:pPr>
            <a:endParaRPr lang="fr-FR" dirty="0"/>
          </a:p>
        </p:txBody>
      </p:sp>
    </p:spTree>
    <p:extLst>
      <p:ext uri="{BB962C8B-B14F-4D97-AF65-F5344CB8AC3E}">
        <p14:creationId xmlns:p14="http://schemas.microsoft.com/office/powerpoint/2010/main" val="48882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N°5</a:t>
            </a:r>
            <a:endParaRPr lang="fr-FR" dirty="0"/>
          </a:p>
        </p:txBody>
      </p:sp>
      <p:sp>
        <p:nvSpPr>
          <p:cNvPr id="3" name="Espace réservé du contenu 2"/>
          <p:cNvSpPr>
            <a:spLocks noGrp="1"/>
          </p:cNvSpPr>
          <p:nvPr>
            <p:ph idx="1"/>
          </p:nvPr>
        </p:nvSpPr>
        <p:spPr>
          <a:xfrm>
            <a:off x="457200" y="1988840"/>
            <a:ext cx="8229600" cy="4335760"/>
          </a:xfrm>
        </p:spPr>
        <p:txBody>
          <a:bodyPr>
            <a:normAutofit fontScale="77500" lnSpcReduction="20000"/>
          </a:bodyPr>
          <a:lstStyle/>
          <a:p>
            <a:pPr marL="0" indent="0" algn="ctr">
              <a:buNone/>
            </a:pPr>
            <a:r>
              <a:rPr lang="fr-FR" dirty="0"/>
              <a:t>	</a:t>
            </a:r>
            <a:r>
              <a:rPr lang="fr-FR" b="1" dirty="0"/>
              <a:t>GARDER UNE ACTIVITE </a:t>
            </a:r>
            <a:r>
              <a:rPr lang="fr-FR" b="1" dirty="0" smtClean="0"/>
              <a:t>PHYSIQUE</a:t>
            </a:r>
          </a:p>
          <a:p>
            <a:pPr marL="0" indent="0">
              <a:buNone/>
            </a:pPr>
            <a:endParaRPr lang="fr-FR" b="1" dirty="0"/>
          </a:p>
          <a:p>
            <a:pPr marL="0" indent="0">
              <a:buNone/>
            </a:pPr>
            <a:r>
              <a:rPr lang="fr-FR" dirty="0"/>
              <a:t>Il n’est pas toujours évident de pratiquer une activité physique, de vaquer à  vos occupations personnelles en période de crises aigues. Mais, si vous le pouvez, essayez de marcher 5 à 10 mn de temps en temps. </a:t>
            </a:r>
            <a:endParaRPr lang="fr-FR" dirty="0" smtClean="0"/>
          </a:p>
          <a:p>
            <a:pPr marL="0" indent="0">
              <a:buNone/>
            </a:pPr>
            <a:endParaRPr lang="fr-FR" dirty="0"/>
          </a:p>
          <a:p>
            <a:pPr marL="0" indent="0">
              <a:buNone/>
            </a:pPr>
            <a:r>
              <a:rPr lang="fr-FR" dirty="0"/>
              <a:t>Le fait de rester immobile, inactif, va accentuer le mal. </a:t>
            </a:r>
            <a:endParaRPr lang="fr-FR" dirty="0" smtClean="0"/>
          </a:p>
          <a:p>
            <a:pPr marL="0" indent="0">
              <a:buNone/>
            </a:pPr>
            <a:endParaRPr lang="fr-FR" dirty="0"/>
          </a:p>
          <a:p>
            <a:pPr marL="0" indent="0">
              <a:buNone/>
            </a:pPr>
            <a:r>
              <a:rPr lang="fr-FR" dirty="0"/>
              <a:t>Vous pouvez aussi faire quelques mouvements dans votre lit pour mobiliser le bassin ou sur un tapis de sol. </a:t>
            </a:r>
            <a:endParaRPr lang="fr-FR" dirty="0" smtClean="0"/>
          </a:p>
          <a:p>
            <a:pPr marL="0" indent="0">
              <a:buNone/>
            </a:pPr>
            <a:endParaRPr lang="fr-FR" dirty="0"/>
          </a:p>
          <a:p>
            <a:pPr marL="0" indent="0">
              <a:buNone/>
            </a:pPr>
            <a:r>
              <a:rPr lang="fr-FR" dirty="0"/>
              <a:t>Pour cela je vous laisserais  vous reporter à la prochaine fiche sur les étirements.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4077437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N°5</a:t>
            </a:r>
            <a:endParaRPr lang="fr-FR"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FR" dirty="0" smtClean="0"/>
              <a:t>	</a:t>
            </a:r>
            <a:endParaRPr lang="fr-FR" dirty="0"/>
          </a:p>
          <a:p>
            <a:pPr marL="0" indent="0" algn="ctr">
              <a:buNone/>
            </a:pPr>
            <a:r>
              <a:rPr lang="fr-FR" dirty="0" smtClean="0"/>
              <a:t>	</a:t>
            </a:r>
            <a:r>
              <a:rPr lang="fr-FR" b="1" dirty="0"/>
              <a:t>RELAXATION</a:t>
            </a:r>
          </a:p>
          <a:p>
            <a:pPr marL="0" indent="0">
              <a:buNone/>
            </a:pPr>
            <a:r>
              <a:rPr lang="fr-FR" dirty="0"/>
              <a:t>Comme je vous l’ai déjà précisé, le stress peut augmenter les douleurs. Et plus les douleurs s’accentuent et plus on stresse. </a:t>
            </a:r>
          </a:p>
          <a:p>
            <a:pPr marL="0" indent="0">
              <a:buNone/>
            </a:pPr>
            <a:r>
              <a:rPr lang="fr-FR" dirty="0"/>
              <a:t>N’oubliez pas le lâcher prise</a:t>
            </a:r>
            <a:r>
              <a:rPr lang="fr-FR" dirty="0" smtClean="0"/>
              <a:t>.</a:t>
            </a:r>
            <a:endParaRPr lang="fr-FR" dirty="0"/>
          </a:p>
          <a:p>
            <a:pPr marL="0" indent="0">
              <a:buNone/>
            </a:pPr>
            <a:r>
              <a:rPr lang="fr-FR" dirty="0"/>
              <a:t>Il existe plusieurs méthodes de relaxation : </a:t>
            </a:r>
          </a:p>
          <a:p>
            <a:pPr>
              <a:buFont typeface="Wingdings" panose="05000000000000000000" pitchFamily="2" charset="2"/>
              <a:buChar char="Ø"/>
            </a:pPr>
            <a:r>
              <a:rPr lang="fr-FR" dirty="0" smtClean="0"/>
              <a:t>La </a:t>
            </a:r>
            <a:r>
              <a:rPr lang="fr-FR" dirty="0"/>
              <a:t>méditation et les exercices de respiration.</a:t>
            </a:r>
          </a:p>
          <a:p>
            <a:pPr>
              <a:buFont typeface="Wingdings" panose="05000000000000000000" pitchFamily="2" charset="2"/>
              <a:buChar char="Ø"/>
            </a:pPr>
            <a:r>
              <a:rPr lang="fr-FR" dirty="0" smtClean="0"/>
              <a:t>Le yoga.</a:t>
            </a:r>
          </a:p>
          <a:p>
            <a:pPr>
              <a:buFont typeface="Wingdings" panose="05000000000000000000" pitchFamily="2" charset="2"/>
              <a:buChar char="Ø"/>
            </a:pPr>
            <a:r>
              <a:rPr lang="fr-FR" dirty="0" smtClean="0"/>
              <a:t>La sophrologie …</a:t>
            </a:r>
          </a:p>
          <a:p>
            <a:pPr>
              <a:buFont typeface="Wingdings" panose="05000000000000000000" pitchFamily="2" charset="2"/>
              <a:buChar char="Ø"/>
            </a:pPr>
            <a:endParaRPr lang="fr-FR" dirty="0" smtClean="0"/>
          </a:p>
          <a:p>
            <a:pPr marL="0" indent="0">
              <a:buNone/>
            </a:pPr>
            <a:r>
              <a:rPr lang="fr-FR" dirty="0" smtClean="0"/>
              <a:t>Petit </a:t>
            </a:r>
            <a:r>
              <a:rPr lang="fr-FR" dirty="0"/>
              <a:t>exercice très simple que je pratique régulièrement.</a:t>
            </a:r>
          </a:p>
          <a:p>
            <a:pPr marL="0" indent="0">
              <a:buNone/>
            </a:pPr>
            <a:r>
              <a:rPr lang="fr-FR" dirty="0"/>
              <a:t>Je m’installe et m’allonge dans un endroit calme, sans aucun bruit</a:t>
            </a:r>
          </a:p>
          <a:p>
            <a:pPr marL="0" indent="0">
              <a:buNone/>
            </a:pPr>
            <a:r>
              <a:rPr lang="fr-FR" dirty="0"/>
              <a:t>Je ferme les yeux et me concentre sur mon corps.</a:t>
            </a:r>
          </a:p>
          <a:p>
            <a:pPr marL="0" indent="0">
              <a:buNone/>
            </a:pPr>
            <a:r>
              <a:rPr lang="fr-FR" dirty="0"/>
              <a:t>Je commence par détendre ma tête, mes bras, mes jambes de manière à relâcher toutes les tensions. </a:t>
            </a:r>
          </a:p>
          <a:p>
            <a:pPr marL="0" indent="0">
              <a:buNone/>
            </a:pPr>
            <a:r>
              <a:rPr lang="fr-FR" dirty="0"/>
              <a:t>Je fais le vide en n’ayant que des pensées  positives.</a:t>
            </a:r>
          </a:p>
          <a:p>
            <a:pPr marL="0" indent="0">
              <a:buNone/>
            </a:pPr>
            <a:r>
              <a:rPr lang="fr-FR" dirty="0"/>
              <a:t>Je peux également me relaxer sur une musique douce ou une musique qui représente des moments positifs de ma vie. </a:t>
            </a:r>
          </a:p>
          <a:p>
            <a:pPr marL="0" indent="0">
              <a:buNone/>
            </a:pPr>
            <a:endParaRPr lang="fr-FR" dirty="0"/>
          </a:p>
        </p:txBody>
      </p:sp>
    </p:spTree>
    <p:extLst>
      <p:ext uri="{BB962C8B-B14F-4D97-AF65-F5344CB8AC3E}">
        <p14:creationId xmlns:p14="http://schemas.microsoft.com/office/powerpoint/2010/main" val="729284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377</TotalTime>
  <Words>179</Words>
  <Application>Microsoft Office PowerPoint</Application>
  <PresentationFormat>Affichage à l'écran (4:3)</PresentationFormat>
  <Paragraphs>52</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Débit</vt:lpstr>
      <vt:lpstr>ASSOCIATION LES MAUX DE SPONDY-MYALGIE</vt:lpstr>
      <vt:lpstr>FICHE CONSEIL N°5</vt:lpstr>
      <vt:lpstr>FICHE CONSEIL N°5</vt:lpstr>
      <vt:lpstr>FICHE CONSEIL N°5</vt:lpstr>
      <vt:lpstr>FICHE CONSEIL N°5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SPONDYLARTHRITE ANKYLOSANTE - FIBROMYALGIE</dc:title>
  <dc:creator>jeanmimile</dc:creator>
  <cp:lastModifiedBy>jeanmimile</cp:lastModifiedBy>
  <cp:revision>35</cp:revision>
  <dcterms:created xsi:type="dcterms:W3CDTF">2021-12-16T11:41:24Z</dcterms:created>
  <dcterms:modified xsi:type="dcterms:W3CDTF">2022-01-03T10:30:46Z</dcterms:modified>
</cp:coreProperties>
</file>