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6"/>
  </p:notes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186644-8F2E-4EB5-B377-B6929AD688EC}" v="205" dt="2025-03-21T16:33:00.9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37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ylene Giacomini" userId="38f73bf4fe36425f" providerId="LiveId" clId="{5E186644-8F2E-4EB5-B377-B6929AD688EC}"/>
    <pc:docChg chg="undo custSel addSld modSld">
      <pc:chgData name="Marylene Giacomini" userId="38f73bf4fe36425f" providerId="LiveId" clId="{5E186644-8F2E-4EB5-B377-B6929AD688EC}" dt="2025-03-21T16:37:06.995" v="2825" actId="1076"/>
      <pc:docMkLst>
        <pc:docMk/>
      </pc:docMkLst>
      <pc:sldChg chg="addSp delSp modSp mod delDesignElem">
        <pc:chgData name="Marylene Giacomini" userId="38f73bf4fe36425f" providerId="LiveId" clId="{5E186644-8F2E-4EB5-B377-B6929AD688EC}" dt="2025-03-21T16:28:40.535" v="2772"/>
        <pc:sldMkLst>
          <pc:docMk/>
          <pc:sldMk cId="2928173523" sldId="256"/>
        </pc:sldMkLst>
        <pc:spChg chg="mod">
          <ac:chgData name="Marylene Giacomini" userId="38f73bf4fe36425f" providerId="LiveId" clId="{5E186644-8F2E-4EB5-B377-B6929AD688EC}" dt="2025-03-21T07:53:37.784" v="71" actId="2711"/>
          <ac:spMkLst>
            <pc:docMk/>
            <pc:sldMk cId="2928173523" sldId="256"/>
            <ac:spMk id="3" creationId="{B815C6F1-1E88-1F70-EC37-E6702B1D9C3B}"/>
          </ac:spMkLst>
        </pc:spChg>
        <pc:spChg chg="mod">
          <ac:chgData name="Marylene Giacomini" userId="38f73bf4fe36425f" providerId="LiveId" clId="{5E186644-8F2E-4EB5-B377-B6929AD688EC}" dt="2025-03-21T07:49:45.789" v="0" actId="2711"/>
          <ac:spMkLst>
            <pc:docMk/>
            <pc:sldMk cId="2928173523" sldId="256"/>
            <ac:spMk id="5" creationId="{8A6F1300-9525-3454-A947-C228C9CCDA4F}"/>
          </ac:spMkLst>
        </pc:spChg>
        <pc:spChg chg="add del">
          <ac:chgData name="Marylene Giacomini" userId="38f73bf4fe36425f" providerId="LiveId" clId="{5E186644-8F2E-4EB5-B377-B6929AD688EC}" dt="2025-03-21T16:28:40.535" v="2772"/>
          <ac:spMkLst>
            <pc:docMk/>
            <pc:sldMk cId="2928173523" sldId="256"/>
            <ac:spMk id="28" creationId="{C17278C5-34E8-4293-BE47-73B18483AF7B}"/>
          </ac:spMkLst>
        </pc:spChg>
        <pc:spChg chg="add del">
          <ac:chgData name="Marylene Giacomini" userId="38f73bf4fe36425f" providerId="LiveId" clId="{5E186644-8F2E-4EB5-B377-B6929AD688EC}" dt="2025-03-21T16:28:40.535" v="2772"/>
          <ac:spMkLst>
            <pc:docMk/>
            <pc:sldMk cId="2928173523" sldId="256"/>
            <ac:spMk id="30" creationId="{9A3F5928-D955-456A-97B5-AA390B8CE9D5}"/>
          </ac:spMkLst>
        </pc:spChg>
        <pc:spChg chg="add del">
          <ac:chgData name="Marylene Giacomini" userId="38f73bf4fe36425f" providerId="LiveId" clId="{5E186644-8F2E-4EB5-B377-B6929AD688EC}" dt="2025-03-21T16:28:40.535" v="2772"/>
          <ac:spMkLst>
            <pc:docMk/>
            <pc:sldMk cId="2928173523" sldId="256"/>
            <ac:spMk id="34" creationId="{C5CB530E-515E-412C-9DF1-5F8FFBD6F383}"/>
          </ac:spMkLst>
        </pc:spChg>
        <pc:spChg chg="add del">
          <ac:chgData name="Marylene Giacomini" userId="38f73bf4fe36425f" providerId="LiveId" clId="{5E186644-8F2E-4EB5-B377-B6929AD688EC}" dt="2025-03-21T16:28:40.535" v="2772"/>
          <ac:spMkLst>
            <pc:docMk/>
            <pc:sldMk cId="2928173523" sldId="256"/>
            <ac:spMk id="38" creationId="{AEA7509D-F04F-40CB-A0B3-EEF16499CC9F}"/>
          </ac:spMkLst>
        </pc:spChg>
        <pc:spChg chg="add del">
          <ac:chgData name="Marylene Giacomini" userId="38f73bf4fe36425f" providerId="LiveId" clId="{5E186644-8F2E-4EB5-B377-B6929AD688EC}" dt="2025-03-21T16:28:40.535" v="2772"/>
          <ac:spMkLst>
            <pc:docMk/>
            <pc:sldMk cId="2928173523" sldId="256"/>
            <ac:spMk id="39" creationId="{712D4376-A578-4FF1-94FC-245E7A6A489F}"/>
          </ac:spMkLst>
        </pc:spChg>
        <pc:cxnChg chg="add del">
          <ac:chgData name="Marylene Giacomini" userId="38f73bf4fe36425f" providerId="LiveId" clId="{5E186644-8F2E-4EB5-B377-B6929AD688EC}" dt="2025-03-21T16:28:40.535" v="2772"/>
          <ac:cxnSpMkLst>
            <pc:docMk/>
            <pc:sldMk cId="2928173523" sldId="256"/>
            <ac:cxnSpMk id="32" creationId="{56020367-4FD5-4596-8E10-C5F095CD8DBF}"/>
          </ac:cxnSpMkLst>
        </pc:cxnChg>
      </pc:sldChg>
      <pc:sldChg chg="addSp delSp modSp mod delDesignElem">
        <pc:chgData name="Marylene Giacomini" userId="38f73bf4fe36425f" providerId="LiveId" clId="{5E186644-8F2E-4EB5-B377-B6929AD688EC}" dt="2025-03-21T16:28:40.535" v="2772"/>
        <pc:sldMkLst>
          <pc:docMk/>
          <pc:sldMk cId="73318158" sldId="258"/>
        </pc:sldMkLst>
        <pc:spChg chg="mod">
          <ac:chgData name="Marylene Giacomini" userId="38f73bf4fe36425f" providerId="LiveId" clId="{5E186644-8F2E-4EB5-B377-B6929AD688EC}" dt="2025-03-21T09:46:23.664" v="740" actId="1076"/>
          <ac:spMkLst>
            <pc:docMk/>
            <pc:sldMk cId="73318158" sldId="258"/>
            <ac:spMk id="2" creationId="{134A1558-6E23-9211-BB0A-8A5D65EDBE33}"/>
          </ac:spMkLst>
        </pc:spChg>
        <pc:spChg chg="add del mod">
          <ac:chgData name="Marylene Giacomini" userId="38f73bf4fe36425f" providerId="LiveId" clId="{5E186644-8F2E-4EB5-B377-B6929AD688EC}" dt="2025-03-21T16:27:54.605" v="2766" actId="26606"/>
          <ac:spMkLst>
            <pc:docMk/>
            <pc:sldMk cId="73318158" sldId="258"/>
            <ac:spMk id="3" creationId="{8E2213D4-6BA6-D263-DB8C-32D1F4F0B67A}"/>
          </ac:spMkLst>
        </pc:spChg>
        <pc:spChg chg="add del">
          <ac:chgData name="Marylene Giacomini" userId="38f73bf4fe36425f" providerId="LiveId" clId="{5E186644-8F2E-4EB5-B377-B6929AD688EC}" dt="2025-03-21T16:28:40.535" v="2772"/>
          <ac:spMkLst>
            <pc:docMk/>
            <pc:sldMk cId="73318158" sldId="258"/>
            <ac:spMk id="109" creationId="{327D73B4-9F5C-4A64-A179-51B9500CB8B5}"/>
          </ac:spMkLst>
        </pc:spChg>
        <pc:spChg chg="add del">
          <ac:chgData name="Marylene Giacomini" userId="38f73bf4fe36425f" providerId="LiveId" clId="{5E186644-8F2E-4EB5-B377-B6929AD688EC}" dt="2025-03-21T16:28:40.535" v="2772"/>
          <ac:spMkLst>
            <pc:docMk/>
            <pc:sldMk cId="73318158" sldId="258"/>
            <ac:spMk id="111" creationId="{A88E8F50-3CA9-49A3-A143-F1B0905EC2D4}"/>
          </ac:spMkLst>
        </pc:spChg>
        <pc:spChg chg="add del">
          <ac:chgData name="Marylene Giacomini" userId="38f73bf4fe36425f" providerId="LiveId" clId="{5E186644-8F2E-4EB5-B377-B6929AD688EC}" dt="2025-03-21T16:28:40.535" v="2772"/>
          <ac:spMkLst>
            <pc:docMk/>
            <pc:sldMk cId="73318158" sldId="258"/>
            <ac:spMk id="113" creationId="{6CB927A4-E432-4310-9CD5-E89FF5063179}"/>
          </ac:spMkLst>
        </pc:spChg>
        <pc:spChg chg="add del">
          <ac:chgData name="Marylene Giacomini" userId="38f73bf4fe36425f" providerId="LiveId" clId="{5E186644-8F2E-4EB5-B377-B6929AD688EC}" dt="2025-03-21T16:28:40.535" v="2772"/>
          <ac:spMkLst>
            <pc:docMk/>
            <pc:sldMk cId="73318158" sldId="258"/>
            <ac:spMk id="115" creationId="{E3020543-B24B-4EC4-8FFC-8DD88EEA91A8}"/>
          </ac:spMkLst>
        </pc:spChg>
        <pc:spChg chg="add del">
          <ac:chgData name="Marylene Giacomini" userId="38f73bf4fe36425f" providerId="LiveId" clId="{5E186644-8F2E-4EB5-B377-B6929AD688EC}" dt="2025-03-21T16:28:40.535" v="2772"/>
          <ac:spMkLst>
            <pc:docMk/>
            <pc:sldMk cId="73318158" sldId="258"/>
            <ac:spMk id="117" creationId="{85D33C90-E0E9-4BCC-847B-53431DF7C73A}"/>
          </ac:spMkLst>
        </pc:spChg>
        <pc:spChg chg="add del">
          <ac:chgData name="Marylene Giacomini" userId="38f73bf4fe36425f" providerId="LiveId" clId="{5E186644-8F2E-4EB5-B377-B6929AD688EC}" dt="2025-03-21T16:28:40.535" v="2772"/>
          <ac:spMkLst>
            <pc:docMk/>
            <pc:sldMk cId="73318158" sldId="258"/>
            <ac:spMk id="119" creationId="{D0F14822-B1F1-4730-A131-C3416A790B0D}"/>
          </ac:spMkLst>
        </pc:spChg>
        <pc:spChg chg="add del">
          <ac:chgData name="Marylene Giacomini" userId="38f73bf4fe36425f" providerId="LiveId" clId="{5E186644-8F2E-4EB5-B377-B6929AD688EC}" dt="2025-03-21T16:28:40.535" v="2772"/>
          <ac:spMkLst>
            <pc:docMk/>
            <pc:sldMk cId="73318158" sldId="258"/>
            <ac:spMk id="121" creationId="{1453BF6C-B012-48B7-B4E8-6D7AC7C27D02}"/>
          </ac:spMkLst>
        </pc:spChg>
        <pc:spChg chg="add del">
          <ac:chgData name="Marylene Giacomini" userId="38f73bf4fe36425f" providerId="LiveId" clId="{5E186644-8F2E-4EB5-B377-B6929AD688EC}" dt="2025-03-21T16:28:40.535" v="2772"/>
          <ac:spMkLst>
            <pc:docMk/>
            <pc:sldMk cId="73318158" sldId="258"/>
            <ac:spMk id="123" creationId="{21B54AE1-1F3F-4A4D-B391-CE0852C55837}"/>
          </ac:spMkLst>
        </pc:spChg>
        <pc:graphicFrameChg chg="add del mod">
          <ac:chgData name="Marylene Giacomini" userId="38f73bf4fe36425f" providerId="LiveId" clId="{5E186644-8F2E-4EB5-B377-B6929AD688EC}" dt="2025-03-21T08:06:41.250" v="111" actId="478"/>
          <ac:graphicFrameMkLst>
            <pc:docMk/>
            <pc:sldMk cId="73318158" sldId="258"/>
            <ac:graphicFrameMk id="12" creationId="{9EEC4708-18DC-5C48-000C-3969C0F65486}"/>
          </ac:graphicFrameMkLst>
        </pc:graphicFrameChg>
        <pc:graphicFrameChg chg="add del">
          <ac:chgData name="Marylene Giacomini" userId="38f73bf4fe36425f" providerId="LiveId" clId="{5E186644-8F2E-4EB5-B377-B6929AD688EC}" dt="2025-03-21T09:46:46.545" v="743" actId="26606"/>
          <ac:graphicFrameMkLst>
            <pc:docMk/>
            <pc:sldMk cId="73318158" sldId="258"/>
            <ac:graphicFrameMk id="127" creationId="{FA8B6B42-FE9D-032E-03C2-E7A095C8079B}"/>
          </ac:graphicFrameMkLst>
        </pc:graphicFrameChg>
        <pc:graphicFrameChg chg="add del mod">
          <ac:chgData name="Marylene Giacomini" userId="38f73bf4fe36425f" providerId="LiveId" clId="{5E186644-8F2E-4EB5-B377-B6929AD688EC}" dt="2025-03-21T16:27:34.729" v="2764" actId="26606"/>
          <ac:graphicFrameMkLst>
            <pc:docMk/>
            <pc:sldMk cId="73318158" sldId="258"/>
            <ac:graphicFrameMk id="128" creationId="{ACDD60CB-E130-69F5-755E-5C2FDAE676D0}"/>
          </ac:graphicFrameMkLst>
        </pc:graphicFrameChg>
        <pc:graphicFrameChg chg="add del">
          <ac:chgData name="Marylene Giacomini" userId="38f73bf4fe36425f" providerId="LiveId" clId="{5E186644-8F2E-4EB5-B377-B6929AD688EC}" dt="2025-03-21T16:27:54.605" v="2766" actId="26606"/>
          <ac:graphicFrameMkLst>
            <pc:docMk/>
            <pc:sldMk cId="73318158" sldId="258"/>
            <ac:graphicFrameMk id="129" creationId="{3E287EA4-9E6E-4A98-A9EC-3BA36863DFF5}"/>
          </ac:graphicFrameMkLst>
        </pc:graphicFrameChg>
        <pc:picChg chg="add del mod">
          <ac:chgData name="Marylene Giacomini" userId="38f73bf4fe36425f" providerId="LiveId" clId="{5E186644-8F2E-4EB5-B377-B6929AD688EC}" dt="2025-03-21T09:46:46.545" v="743" actId="26606"/>
          <ac:picMkLst>
            <pc:docMk/>
            <pc:sldMk cId="73318158" sldId="258"/>
            <ac:picMk id="4" creationId="{8439D60E-E87F-9AAA-0FDB-7B815C70F6D5}"/>
          </ac:picMkLst>
        </pc:picChg>
        <pc:picChg chg="add del mod">
          <ac:chgData name="Marylene Giacomini" userId="38f73bf4fe36425f" providerId="LiveId" clId="{5E186644-8F2E-4EB5-B377-B6929AD688EC}" dt="2025-03-21T08:05:08.838" v="97" actId="478"/>
          <ac:picMkLst>
            <pc:docMk/>
            <pc:sldMk cId="73318158" sldId="258"/>
            <ac:picMk id="5" creationId="{07E641E1-4D6E-0EF0-D05B-1E9099578869}"/>
          </ac:picMkLst>
        </pc:picChg>
        <pc:picChg chg="add del mod">
          <ac:chgData name="Marylene Giacomini" userId="38f73bf4fe36425f" providerId="LiveId" clId="{5E186644-8F2E-4EB5-B377-B6929AD688EC}" dt="2025-03-21T09:48:26.850" v="746" actId="1076"/>
          <ac:picMkLst>
            <pc:docMk/>
            <pc:sldMk cId="73318158" sldId="258"/>
            <ac:picMk id="6" creationId="{A75F472F-460E-08D5-C496-33FC5EB4E48E}"/>
          </ac:picMkLst>
        </pc:picChg>
        <pc:picChg chg="add del mod ord">
          <ac:chgData name="Marylene Giacomini" userId="38f73bf4fe36425f" providerId="LiveId" clId="{5E186644-8F2E-4EB5-B377-B6929AD688EC}" dt="2025-03-21T09:46:46.545" v="743" actId="26606"/>
          <ac:picMkLst>
            <pc:docMk/>
            <pc:sldMk cId="73318158" sldId="258"/>
            <ac:picMk id="7" creationId="{EA1C6133-6601-9171-DB62-DF0CC4567272}"/>
          </ac:picMkLst>
        </pc:picChg>
        <pc:picChg chg="add mod">
          <ac:chgData name="Marylene Giacomini" userId="38f73bf4fe36425f" providerId="LiveId" clId="{5E186644-8F2E-4EB5-B377-B6929AD688EC}" dt="2025-03-21T09:52:19.117" v="754" actId="1076"/>
          <ac:picMkLst>
            <pc:docMk/>
            <pc:sldMk cId="73318158" sldId="258"/>
            <ac:picMk id="8" creationId="{1E671237-822E-7D63-C014-A51794FD9119}"/>
          </ac:picMkLst>
        </pc:picChg>
        <pc:picChg chg="add mod">
          <ac:chgData name="Marylene Giacomini" userId="38f73bf4fe36425f" providerId="LiveId" clId="{5E186644-8F2E-4EB5-B377-B6929AD688EC}" dt="2025-03-21T09:48:33.222" v="748" actId="14100"/>
          <ac:picMkLst>
            <pc:docMk/>
            <pc:sldMk cId="73318158" sldId="258"/>
            <ac:picMk id="9" creationId="{F4F15BE1-D104-49FE-9BFF-6DB4B2140A21}"/>
          </ac:picMkLst>
        </pc:picChg>
        <pc:picChg chg="add mod">
          <ac:chgData name="Marylene Giacomini" userId="38f73bf4fe36425f" providerId="LiveId" clId="{5E186644-8F2E-4EB5-B377-B6929AD688EC}" dt="2025-03-21T09:50:54.374" v="750" actId="14826"/>
          <ac:picMkLst>
            <pc:docMk/>
            <pc:sldMk cId="73318158" sldId="258"/>
            <ac:picMk id="13" creationId="{7B7F4D29-2D4C-1526-C3BA-6C22331DB30D}"/>
          </ac:picMkLst>
        </pc:picChg>
        <pc:cxnChg chg="add del">
          <ac:chgData name="Marylene Giacomini" userId="38f73bf4fe36425f" providerId="LiveId" clId="{5E186644-8F2E-4EB5-B377-B6929AD688EC}" dt="2025-03-21T16:28:40.535" v="2772"/>
          <ac:cxnSpMkLst>
            <pc:docMk/>
            <pc:sldMk cId="73318158" sldId="258"/>
            <ac:cxnSpMk id="125" creationId="{C49DA8F6-BCC1-4447-B54C-57856834B94B}"/>
          </ac:cxnSpMkLst>
        </pc:cxnChg>
      </pc:sldChg>
      <pc:sldChg chg="addSp delSp modSp new mod setBg delDesignElem">
        <pc:chgData name="Marylene Giacomini" userId="38f73bf4fe36425f" providerId="LiveId" clId="{5E186644-8F2E-4EB5-B377-B6929AD688EC}" dt="2025-03-21T16:32:26.265" v="2782" actId="122"/>
        <pc:sldMkLst>
          <pc:docMk/>
          <pc:sldMk cId="2149472631" sldId="259"/>
        </pc:sldMkLst>
        <pc:spChg chg="mod ord">
          <ac:chgData name="Marylene Giacomini" userId="38f73bf4fe36425f" providerId="LiveId" clId="{5E186644-8F2E-4EB5-B377-B6929AD688EC}" dt="2025-03-21T16:32:26.265" v="2782" actId="122"/>
          <ac:spMkLst>
            <pc:docMk/>
            <pc:sldMk cId="2149472631" sldId="259"/>
            <ac:spMk id="2" creationId="{F3C8C6C7-E303-B918-E753-056011AB100B}"/>
          </ac:spMkLst>
        </pc:spChg>
        <pc:spChg chg="add del mod">
          <ac:chgData name="Marylene Giacomini" userId="38f73bf4fe36425f" providerId="LiveId" clId="{5E186644-8F2E-4EB5-B377-B6929AD688EC}" dt="2025-03-21T14:20:41.396" v="2027"/>
          <ac:spMkLst>
            <pc:docMk/>
            <pc:sldMk cId="2149472631" sldId="259"/>
            <ac:spMk id="3" creationId="{9291FF93-BA5D-C289-8411-B1D9782D7BA2}"/>
          </ac:spMkLst>
        </pc:spChg>
        <pc:spChg chg="del mod">
          <ac:chgData name="Marylene Giacomini" userId="38f73bf4fe36425f" providerId="LiveId" clId="{5E186644-8F2E-4EB5-B377-B6929AD688EC}" dt="2025-03-21T10:14:08.720" v="1769" actId="26606"/>
          <ac:spMkLst>
            <pc:docMk/>
            <pc:sldMk cId="2149472631" sldId="259"/>
            <ac:spMk id="3" creationId="{F43CFFC0-F6F1-9E8B-AEBA-AAB06E67DA4F}"/>
          </ac:spMkLst>
        </pc:spChg>
        <pc:spChg chg="add mod">
          <ac:chgData name="Marylene Giacomini" userId="38f73bf4fe36425f" providerId="LiveId" clId="{5E186644-8F2E-4EB5-B377-B6929AD688EC}" dt="2025-03-21T14:20:39.583" v="2025" actId="255"/>
          <ac:spMkLst>
            <pc:docMk/>
            <pc:sldMk cId="2149472631" sldId="259"/>
            <ac:spMk id="5" creationId="{C46430FC-4412-1F46-2B26-B35274A59D0C}"/>
          </ac:spMkLst>
        </pc:spChg>
        <pc:spChg chg="add">
          <ac:chgData name="Marylene Giacomini" userId="38f73bf4fe36425f" providerId="LiveId" clId="{5E186644-8F2E-4EB5-B377-B6929AD688EC}" dt="2025-03-21T10:13:06.057" v="1717" actId="26606"/>
          <ac:spMkLst>
            <pc:docMk/>
            <pc:sldMk cId="2149472631" sldId="259"/>
            <ac:spMk id="8" creationId="{327D73B4-9F5C-4A64-A179-51B9500CB8B5}"/>
          </ac:spMkLst>
        </pc:spChg>
        <pc:spChg chg="add del">
          <ac:chgData name="Marylene Giacomini" userId="38f73bf4fe36425f" providerId="LiveId" clId="{5E186644-8F2E-4EB5-B377-B6929AD688EC}" dt="2025-03-21T10:14:08.720" v="1769" actId="26606"/>
          <ac:spMkLst>
            <pc:docMk/>
            <pc:sldMk cId="2149472631" sldId="259"/>
            <ac:spMk id="10" creationId="{C1F06963-6374-4B48-844F-071A9BAAAE02}"/>
          </ac:spMkLst>
        </pc:spChg>
        <pc:spChg chg="add del">
          <ac:chgData name="Marylene Giacomini" userId="38f73bf4fe36425f" providerId="LiveId" clId="{5E186644-8F2E-4EB5-B377-B6929AD688EC}" dt="2025-03-21T10:14:08.720" v="1769" actId="26606"/>
          <ac:spMkLst>
            <pc:docMk/>
            <pc:sldMk cId="2149472631" sldId="259"/>
            <ac:spMk id="12" creationId="{6CB927A4-E432-4310-9CD5-E89FF5063179}"/>
          </ac:spMkLst>
        </pc:spChg>
        <pc:spChg chg="add del">
          <ac:chgData name="Marylene Giacomini" userId="38f73bf4fe36425f" providerId="LiveId" clId="{5E186644-8F2E-4EB5-B377-B6929AD688EC}" dt="2025-03-21T10:14:08.720" v="1769" actId="26606"/>
          <ac:spMkLst>
            <pc:docMk/>
            <pc:sldMk cId="2149472631" sldId="259"/>
            <ac:spMk id="14" creationId="{1453BF6C-B012-48B7-B4E8-6D7AC7C27D02}"/>
          </ac:spMkLst>
        </pc:spChg>
        <pc:spChg chg="add del">
          <ac:chgData name="Marylene Giacomini" userId="38f73bf4fe36425f" providerId="LiveId" clId="{5E186644-8F2E-4EB5-B377-B6929AD688EC}" dt="2025-03-21T10:14:08.720" v="1769" actId="26606"/>
          <ac:spMkLst>
            <pc:docMk/>
            <pc:sldMk cId="2149472631" sldId="259"/>
            <ac:spMk id="16" creationId="{E3020543-B24B-4EC4-8FFC-8DD88EEA91A8}"/>
          </ac:spMkLst>
        </pc:spChg>
        <pc:spChg chg="add del">
          <ac:chgData name="Marylene Giacomini" userId="38f73bf4fe36425f" providerId="LiveId" clId="{5E186644-8F2E-4EB5-B377-B6929AD688EC}" dt="2025-03-21T10:17:46.463" v="1804" actId="26606"/>
          <ac:spMkLst>
            <pc:docMk/>
            <pc:sldMk cId="2149472631" sldId="259"/>
            <ac:spMk id="24" creationId="{2659FDB4-FCBE-4A89-B46D-43D4FA54464D}"/>
          </ac:spMkLst>
        </pc:spChg>
        <pc:spChg chg="add del">
          <ac:chgData name="Marylene Giacomini" userId="38f73bf4fe36425f" providerId="LiveId" clId="{5E186644-8F2E-4EB5-B377-B6929AD688EC}" dt="2025-03-21T10:17:46.463" v="1804" actId="26606"/>
          <ac:spMkLst>
            <pc:docMk/>
            <pc:sldMk cId="2149472631" sldId="259"/>
            <ac:spMk id="28" creationId="{58BDB0EE-D238-415B-9ED8-62AA6AB2AAD1}"/>
          </ac:spMkLst>
        </pc:spChg>
        <pc:spChg chg="add del">
          <ac:chgData name="Marylene Giacomini" userId="38f73bf4fe36425f" providerId="LiveId" clId="{5E186644-8F2E-4EB5-B377-B6929AD688EC}" dt="2025-03-21T10:17:46.463" v="1804" actId="26606"/>
          <ac:spMkLst>
            <pc:docMk/>
            <pc:sldMk cId="2149472631" sldId="259"/>
            <ac:spMk id="30" creationId="{C5B55FC3-961D-4325-82F1-DE92B0D04E03}"/>
          </ac:spMkLst>
        </pc:spChg>
        <pc:spChg chg="add del">
          <ac:chgData name="Marylene Giacomini" userId="38f73bf4fe36425f" providerId="LiveId" clId="{5E186644-8F2E-4EB5-B377-B6929AD688EC}" dt="2025-03-21T10:17:46.463" v="1804" actId="26606"/>
          <ac:spMkLst>
            <pc:docMk/>
            <pc:sldMk cId="2149472631" sldId="259"/>
            <ac:spMk id="32" creationId="{4C8AB332-D09E-4F28-943C-DABDD4716A3C}"/>
          </ac:spMkLst>
        </pc:spChg>
        <pc:spChg chg="add del">
          <ac:chgData name="Marylene Giacomini" userId="38f73bf4fe36425f" providerId="LiveId" clId="{5E186644-8F2E-4EB5-B377-B6929AD688EC}" dt="2025-03-21T14:17:42.291" v="1967" actId="26606"/>
          <ac:spMkLst>
            <pc:docMk/>
            <pc:sldMk cId="2149472631" sldId="259"/>
            <ac:spMk id="34" creationId="{A2679492-7988-4050-9056-542444452411}"/>
          </ac:spMkLst>
        </pc:spChg>
        <pc:spChg chg="add del">
          <ac:chgData name="Marylene Giacomini" userId="38f73bf4fe36425f" providerId="LiveId" clId="{5E186644-8F2E-4EB5-B377-B6929AD688EC}" dt="2025-03-21T14:17:42.291" v="1967" actId="26606"/>
          <ac:spMkLst>
            <pc:docMk/>
            <pc:sldMk cId="2149472631" sldId="259"/>
            <ac:spMk id="35" creationId="{B091B163-7D61-4891-ABCF-5C13D9C418D0}"/>
          </ac:spMkLst>
        </pc:spChg>
        <pc:spChg chg="add del">
          <ac:chgData name="Marylene Giacomini" userId="38f73bf4fe36425f" providerId="LiveId" clId="{5E186644-8F2E-4EB5-B377-B6929AD688EC}" dt="2025-03-21T10:16:56.443" v="1792" actId="26606"/>
          <ac:spMkLst>
            <pc:docMk/>
            <pc:sldMk cId="2149472631" sldId="259"/>
            <ac:spMk id="37" creationId="{327D73B4-9F5C-4A64-A179-51B9500CB8B5}"/>
          </ac:spMkLst>
        </pc:spChg>
        <pc:spChg chg="add del">
          <ac:chgData name="Marylene Giacomini" userId="38f73bf4fe36425f" providerId="LiveId" clId="{5E186644-8F2E-4EB5-B377-B6929AD688EC}" dt="2025-03-21T14:17:38.723" v="1964" actId="26606"/>
          <ac:spMkLst>
            <pc:docMk/>
            <pc:sldMk cId="2149472631" sldId="259"/>
            <ac:spMk id="38" creationId="{A2679492-7988-4050-9056-542444452411}"/>
          </ac:spMkLst>
        </pc:spChg>
        <pc:spChg chg="add del">
          <ac:chgData name="Marylene Giacomini" userId="38f73bf4fe36425f" providerId="LiveId" clId="{5E186644-8F2E-4EB5-B377-B6929AD688EC}" dt="2025-03-21T10:16:56.443" v="1792" actId="26606"/>
          <ac:spMkLst>
            <pc:docMk/>
            <pc:sldMk cId="2149472631" sldId="259"/>
            <ac:spMk id="39" creationId="{C1F06963-6374-4B48-844F-071A9BAAAE02}"/>
          </ac:spMkLst>
        </pc:spChg>
        <pc:spChg chg="add del">
          <ac:chgData name="Marylene Giacomini" userId="38f73bf4fe36425f" providerId="LiveId" clId="{5E186644-8F2E-4EB5-B377-B6929AD688EC}" dt="2025-03-21T14:17:38.723" v="1964" actId="26606"/>
          <ac:spMkLst>
            <pc:docMk/>
            <pc:sldMk cId="2149472631" sldId="259"/>
            <ac:spMk id="40" creationId="{B091B163-7D61-4891-ABCF-5C13D9C418D0}"/>
          </ac:spMkLst>
        </pc:spChg>
        <pc:spChg chg="add del">
          <ac:chgData name="Marylene Giacomini" userId="38f73bf4fe36425f" providerId="LiveId" clId="{5E186644-8F2E-4EB5-B377-B6929AD688EC}" dt="2025-03-21T10:16:56.443" v="1792" actId="26606"/>
          <ac:spMkLst>
            <pc:docMk/>
            <pc:sldMk cId="2149472631" sldId="259"/>
            <ac:spMk id="41" creationId="{6CB927A4-E432-4310-9CD5-E89FF5063179}"/>
          </ac:spMkLst>
        </pc:spChg>
        <pc:spChg chg="add del">
          <ac:chgData name="Marylene Giacomini" userId="38f73bf4fe36425f" providerId="LiveId" clId="{5E186644-8F2E-4EB5-B377-B6929AD688EC}" dt="2025-03-21T10:16:56.443" v="1792" actId="26606"/>
          <ac:spMkLst>
            <pc:docMk/>
            <pc:sldMk cId="2149472631" sldId="259"/>
            <ac:spMk id="43" creationId="{1453BF6C-B012-48B7-B4E8-6D7AC7C27D02}"/>
          </ac:spMkLst>
        </pc:spChg>
        <pc:spChg chg="add del">
          <ac:chgData name="Marylene Giacomini" userId="38f73bf4fe36425f" providerId="LiveId" clId="{5E186644-8F2E-4EB5-B377-B6929AD688EC}" dt="2025-03-21T14:17:42.228" v="1966" actId="26606"/>
          <ac:spMkLst>
            <pc:docMk/>
            <pc:sldMk cId="2149472631" sldId="259"/>
            <ac:spMk id="44" creationId="{A2679492-7988-4050-9056-542444452411}"/>
          </ac:spMkLst>
        </pc:spChg>
        <pc:spChg chg="add del">
          <ac:chgData name="Marylene Giacomini" userId="38f73bf4fe36425f" providerId="LiveId" clId="{5E186644-8F2E-4EB5-B377-B6929AD688EC}" dt="2025-03-21T10:16:56.443" v="1792" actId="26606"/>
          <ac:spMkLst>
            <pc:docMk/>
            <pc:sldMk cId="2149472631" sldId="259"/>
            <ac:spMk id="45" creationId="{E3020543-B24B-4EC4-8FFC-8DD88EEA91A8}"/>
          </ac:spMkLst>
        </pc:spChg>
        <pc:spChg chg="add del">
          <ac:chgData name="Marylene Giacomini" userId="38f73bf4fe36425f" providerId="LiveId" clId="{5E186644-8F2E-4EB5-B377-B6929AD688EC}" dt="2025-03-21T14:17:42.228" v="1966" actId="26606"/>
          <ac:spMkLst>
            <pc:docMk/>
            <pc:sldMk cId="2149472631" sldId="259"/>
            <ac:spMk id="46" creationId="{B091B163-7D61-4891-ABCF-5C13D9C418D0}"/>
          </ac:spMkLst>
        </pc:spChg>
        <pc:spChg chg="add del">
          <ac:chgData name="Marylene Giacomini" userId="38f73bf4fe36425f" providerId="LiveId" clId="{5E186644-8F2E-4EB5-B377-B6929AD688EC}" dt="2025-03-21T10:17:05.546" v="1794" actId="26606"/>
          <ac:spMkLst>
            <pc:docMk/>
            <pc:sldMk cId="2149472631" sldId="259"/>
            <ac:spMk id="49" creationId="{A2679492-7988-4050-9056-542444452411}"/>
          </ac:spMkLst>
        </pc:spChg>
        <pc:spChg chg="add del">
          <ac:chgData name="Marylene Giacomini" userId="38f73bf4fe36425f" providerId="LiveId" clId="{5E186644-8F2E-4EB5-B377-B6929AD688EC}" dt="2025-03-21T10:17:05.546" v="1794" actId="26606"/>
          <ac:spMkLst>
            <pc:docMk/>
            <pc:sldMk cId="2149472631" sldId="259"/>
            <ac:spMk id="50" creationId="{B091B163-7D61-4891-ABCF-5C13D9C418D0}"/>
          </ac:spMkLst>
        </pc:spChg>
        <pc:spChg chg="add del">
          <ac:chgData name="Marylene Giacomini" userId="38f73bf4fe36425f" providerId="LiveId" clId="{5E186644-8F2E-4EB5-B377-B6929AD688EC}" dt="2025-03-21T16:28:40.535" v="2772"/>
          <ac:spMkLst>
            <pc:docMk/>
            <pc:sldMk cId="2149472631" sldId="259"/>
            <ac:spMk id="52" creationId="{6ACA6F80-D392-A64E-3CF8-F28F1CCEE67B}"/>
          </ac:spMkLst>
        </pc:spChg>
        <pc:spChg chg="add del">
          <ac:chgData name="Marylene Giacomini" userId="38f73bf4fe36425f" providerId="LiveId" clId="{5E186644-8F2E-4EB5-B377-B6929AD688EC}" dt="2025-03-21T16:28:40.535" v="2772"/>
          <ac:spMkLst>
            <pc:docMk/>
            <pc:sldMk cId="2149472631" sldId="259"/>
            <ac:spMk id="53" creationId="{B9CF7697-7785-13A2-37F8-7A9A3BCA8EAE}"/>
          </ac:spMkLst>
        </pc:spChg>
        <pc:spChg chg="add del">
          <ac:chgData name="Marylene Giacomini" userId="38f73bf4fe36425f" providerId="LiveId" clId="{5E186644-8F2E-4EB5-B377-B6929AD688EC}" dt="2025-03-21T16:28:40.535" v="2772"/>
          <ac:spMkLst>
            <pc:docMk/>
            <pc:sldMk cId="2149472631" sldId="259"/>
            <ac:spMk id="54" creationId="{69B17A55-1949-47FB-267D-10785025ACE3}"/>
          </ac:spMkLst>
        </pc:spChg>
        <pc:spChg chg="add del">
          <ac:chgData name="Marylene Giacomini" userId="38f73bf4fe36425f" providerId="LiveId" clId="{5E186644-8F2E-4EB5-B377-B6929AD688EC}" dt="2025-03-21T16:28:40.535" v="2772"/>
          <ac:spMkLst>
            <pc:docMk/>
            <pc:sldMk cId="2149472631" sldId="259"/>
            <ac:spMk id="55" creationId="{D05C042D-E5AA-5084-A55B-DCCED9548048}"/>
          </ac:spMkLst>
        </pc:spChg>
        <pc:spChg chg="add del">
          <ac:chgData name="Marylene Giacomini" userId="38f73bf4fe36425f" providerId="LiveId" clId="{5E186644-8F2E-4EB5-B377-B6929AD688EC}" dt="2025-03-21T16:28:40.535" v="2772"/>
          <ac:spMkLst>
            <pc:docMk/>
            <pc:sldMk cId="2149472631" sldId="259"/>
            <ac:spMk id="56" creationId="{83E813A6-A7B0-20D7-7069-AB1B54E730AD}"/>
          </ac:spMkLst>
        </pc:spChg>
        <pc:graphicFrameChg chg="mod ord modGraphic">
          <ac:chgData name="Marylene Giacomini" userId="38f73bf4fe36425f" providerId="LiveId" clId="{5E186644-8F2E-4EB5-B377-B6929AD688EC}" dt="2025-03-21T16:31:53.862" v="2780" actId="26606"/>
          <ac:graphicFrameMkLst>
            <pc:docMk/>
            <pc:sldMk cId="2149472631" sldId="259"/>
            <ac:graphicFrameMk id="20" creationId="{AA542D38-DEA1-080B-48FC-FD68ACA2909B}"/>
          </ac:graphicFrameMkLst>
        </pc:graphicFrameChg>
        <pc:picChg chg="add mod">
          <ac:chgData name="Marylene Giacomini" userId="38f73bf4fe36425f" providerId="LiveId" clId="{5E186644-8F2E-4EB5-B377-B6929AD688EC}" dt="2025-03-21T10:17:05.860" v="1796" actId="931"/>
          <ac:picMkLst>
            <pc:docMk/>
            <pc:sldMk cId="2149472631" sldId="259"/>
            <ac:picMk id="5" creationId="{B0725A57-C450-03A7-B1C9-6A5C59F46ABC}"/>
          </ac:picMkLst>
        </pc:picChg>
        <pc:picChg chg="add mod">
          <ac:chgData name="Marylene Giacomini" userId="38f73bf4fe36425f" providerId="LiveId" clId="{5E186644-8F2E-4EB5-B377-B6929AD688EC}" dt="2025-03-21T16:32:15.263" v="2781" actId="1076"/>
          <ac:picMkLst>
            <pc:docMk/>
            <pc:sldMk cId="2149472631" sldId="259"/>
            <ac:picMk id="7" creationId="{3411F2ED-8981-E0CE-7B61-527ADC47E6E9}"/>
          </ac:picMkLst>
        </pc:picChg>
        <pc:cxnChg chg="add">
          <ac:chgData name="Marylene Giacomini" userId="38f73bf4fe36425f" providerId="LiveId" clId="{5E186644-8F2E-4EB5-B377-B6929AD688EC}" dt="2025-03-21T10:13:06.057" v="1717" actId="26606"/>
          <ac:cxnSpMkLst>
            <pc:docMk/>
            <pc:sldMk cId="2149472631" sldId="259"/>
            <ac:cxnSpMk id="18" creationId="{C49DA8F6-BCC1-4447-B54C-57856834B94B}"/>
          </ac:cxnSpMkLst>
        </pc:cxnChg>
        <pc:cxnChg chg="del">
          <ac:chgData name="Marylene Giacomini" userId="38f73bf4fe36425f" providerId="LiveId" clId="{5E186644-8F2E-4EB5-B377-B6929AD688EC}" dt="2025-03-21T10:17:46.463" v="1804" actId="26606"/>
          <ac:cxnSpMkLst>
            <pc:docMk/>
            <pc:sldMk cId="2149472631" sldId="259"/>
            <ac:cxnSpMk id="26" creationId="{C8F51B3F-8331-4E4A-AE96-D47B1006EEAD}"/>
          </ac:cxnSpMkLst>
        </pc:cxnChg>
        <pc:cxnChg chg="add del">
          <ac:chgData name="Marylene Giacomini" userId="38f73bf4fe36425f" providerId="LiveId" clId="{5E186644-8F2E-4EB5-B377-B6929AD688EC}" dt="2025-03-21T14:17:42.228" v="1966" actId="26606"/>
          <ac:cxnSpMkLst>
            <pc:docMk/>
            <pc:sldMk cId="2149472631" sldId="259"/>
            <ac:cxnSpMk id="36" creationId="{C49DA8F6-BCC1-4447-B54C-57856834B94B}"/>
          </ac:cxnSpMkLst>
        </pc:cxnChg>
        <pc:cxnChg chg="add del">
          <ac:chgData name="Marylene Giacomini" userId="38f73bf4fe36425f" providerId="LiveId" clId="{5E186644-8F2E-4EB5-B377-B6929AD688EC}" dt="2025-03-21T14:17:38.723" v="1964" actId="26606"/>
          <ac:cxnSpMkLst>
            <pc:docMk/>
            <pc:sldMk cId="2149472631" sldId="259"/>
            <ac:cxnSpMk id="42" creationId="{C49DA8F6-BCC1-4447-B54C-57856834B94B}"/>
          </ac:cxnSpMkLst>
        </pc:cxnChg>
        <pc:cxnChg chg="add del">
          <ac:chgData name="Marylene Giacomini" userId="38f73bf4fe36425f" providerId="LiveId" clId="{5E186644-8F2E-4EB5-B377-B6929AD688EC}" dt="2025-03-21T14:17:42.228" v="1966" actId="26606"/>
          <ac:cxnSpMkLst>
            <pc:docMk/>
            <pc:sldMk cId="2149472631" sldId="259"/>
            <ac:cxnSpMk id="47" creationId="{C49DA8F6-BCC1-4447-B54C-57856834B94B}"/>
          </ac:cxnSpMkLst>
        </pc:cxnChg>
        <pc:cxnChg chg="del">
          <ac:chgData name="Marylene Giacomini" userId="38f73bf4fe36425f" providerId="LiveId" clId="{5E186644-8F2E-4EB5-B377-B6929AD688EC}" dt="2025-03-21T10:17:05.546" v="1794" actId="26606"/>
          <ac:cxnSpMkLst>
            <pc:docMk/>
            <pc:sldMk cId="2149472631" sldId="259"/>
            <ac:cxnSpMk id="51" creationId="{C49DA8F6-BCC1-4447-B54C-57856834B94B}"/>
          </ac:cxnSpMkLst>
        </pc:cxnChg>
      </pc:sldChg>
      <pc:sldChg chg="addSp delSp modSp new mod setBg delDesignElem">
        <pc:chgData name="Marylene Giacomini" userId="38f73bf4fe36425f" providerId="LiveId" clId="{5E186644-8F2E-4EB5-B377-B6929AD688EC}" dt="2025-03-21T16:37:06.995" v="2825" actId="1076"/>
        <pc:sldMkLst>
          <pc:docMk/>
          <pc:sldMk cId="1200119143" sldId="260"/>
        </pc:sldMkLst>
        <pc:spChg chg="mod">
          <ac:chgData name="Marylene Giacomini" userId="38f73bf4fe36425f" providerId="LiveId" clId="{5E186644-8F2E-4EB5-B377-B6929AD688EC}" dt="2025-03-21T16:37:06.995" v="2825" actId="1076"/>
          <ac:spMkLst>
            <pc:docMk/>
            <pc:sldMk cId="1200119143" sldId="260"/>
            <ac:spMk id="2" creationId="{032F384B-89DA-AA55-D5AC-FDCAC197A142}"/>
          </ac:spMkLst>
        </pc:spChg>
        <pc:spChg chg="del mod">
          <ac:chgData name="Marylene Giacomini" userId="38f73bf4fe36425f" providerId="LiveId" clId="{5E186644-8F2E-4EB5-B377-B6929AD688EC}" dt="2025-03-21T14:52:06.810" v="2720" actId="26606"/>
          <ac:spMkLst>
            <pc:docMk/>
            <pc:sldMk cId="1200119143" sldId="260"/>
            <ac:spMk id="3" creationId="{8E384A4E-3771-6394-8EBB-6241EBF3CFE6}"/>
          </ac:spMkLst>
        </pc:spChg>
        <pc:spChg chg="add mod">
          <ac:chgData name="Marylene Giacomini" userId="38f73bf4fe36425f" providerId="LiveId" clId="{5E186644-8F2E-4EB5-B377-B6929AD688EC}" dt="2025-03-21T16:34:52.742" v="2810" actId="255"/>
          <ac:spMkLst>
            <pc:docMk/>
            <pc:sldMk cId="1200119143" sldId="260"/>
            <ac:spMk id="7" creationId="{2B41D629-DEC2-1FEC-990F-3F5A8780C796}"/>
          </ac:spMkLst>
        </pc:spChg>
        <pc:spChg chg="add del ord">
          <ac:chgData name="Marylene Giacomini" userId="38f73bf4fe36425f" providerId="LiveId" clId="{5E186644-8F2E-4EB5-B377-B6929AD688EC}" dt="2025-03-21T16:37:02.548" v="2823" actId="11529"/>
          <ac:spMkLst>
            <pc:docMk/>
            <pc:sldMk cId="1200119143" sldId="260"/>
            <ac:spMk id="8" creationId="{9B7D8CB3-7E09-D009-A3E6-2E4DCCB017C1}"/>
          </ac:spMkLst>
        </pc:spChg>
        <pc:spChg chg="add del">
          <ac:chgData name="Marylene Giacomini" userId="38f73bf4fe36425f" providerId="LiveId" clId="{5E186644-8F2E-4EB5-B377-B6929AD688EC}" dt="2025-03-21T16:34:01.587" v="2796" actId="26606"/>
          <ac:spMkLst>
            <pc:docMk/>
            <pc:sldMk cId="1200119143" sldId="260"/>
            <ac:spMk id="9" creationId="{383F4F3A-DF89-453C-A499-8C259F6A2F13}"/>
          </ac:spMkLst>
        </pc:spChg>
        <pc:spChg chg="add del">
          <ac:chgData name="Marylene Giacomini" userId="38f73bf4fe36425f" providerId="LiveId" clId="{5E186644-8F2E-4EB5-B377-B6929AD688EC}" dt="2025-03-21T16:34:01.587" v="2796" actId="26606"/>
          <ac:spMkLst>
            <pc:docMk/>
            <pc:sldMk cId="1200119143" sldId="260"/>
            <ac:spMk id="11" creationId="{58BDB0EE-D238-415B-9ED8-62AA6AB2AAD1}"/>
          </ac:spMkLst>
        </pc:spChg>
        <pc:spChg chg="add del">
          <ac:chgData name="Marylene Giacomini" userId="38f73bf4fe36425f" providerId="LiveId" clId="{5E186644-8F2E-4EB5-B377-B6929AD688EC}" dt="2025-03-21T16:34:01.587" v="2796" actId="26606"/>
          <ac:spMkLst>
            <pc:docMk/>
            <pc:sldMk cId="1200119143" sldId="260"/>
            <ac:spMk id="13" creationId="{C5B55FC3-961D-4325-82F1-DE92B0D04E03}"/>
          </ac:spMkLst>
        </pc:spChg>
        <pc:spChg chg="add del">
          <ac:chgData name="Marylene Giacomini" userId="38f73bf4fe36425f" providerId="LiveId" clId="{5E186644-8F2E-4EB5-B377-B6929AD688EC}" dt="2025-03-21T16:34:01.587" v="2796" actId="26606"/>
          <ac:spMkLst>
            <pc:docMk/>
            <pc:sldMk cId="1200119143" sldId="260"/>
            <ac:spMk id="17" creationId="{4C8AB332-D09E-4F28-943C-DABDD4716A3C}"/>
          </ac:spMkLst>
        </pc:spChg>
        <pc:spChg chg="add">
          <ac:chgData name="Marylene Giacomini" userId="38f73bf4fe36425f" providerId="LiveId" clId="{5E186644-8F2E-4EB5-B377-B6929AD688EC}" dt="2025-03-21T16:34:01.587" v="2796" actId="26606"/>
          <ac:spMkLst>
            <pc:docMk/>
            <pc:sldMk cId="1200119143" sldId="260"/>
            <ac:spMk id="22" creationId="{A2679492-7988-4050-9056-542444452411}"/>
          </ac:spMkLst>
        </pc:spChg>
        <pc:spChg chg="add">
          <ac:chgData name="Marylene Giacomini" userId="38f73bf4fe36425f" providerId="LiveId" clId="{5E186644-8F2E-4EB5-B377-B6929AD688EC}" dt="2025-03-21T16:34:01.587" v="2796" actId="26606"/>
          <ac:spMkLst>
            <pc:docMk/>
            <pc:sldMk cId="1200119143" sldId="260"/>
            <ac:spMk id="24" creationId="{B091B163-7D61-4891-ABCF-5C13D9C418D0}"/>
          </ac:spMkLst>
        </pc:spChg>
        <pc:graphicFrameChg chg="add mod ord modGraphic">
          <ac:chgData name="Marylene Giacomini" userId="38f73bf4fe36425f" providerId="LiveId" clId="{5E186644-8F2E-4EB5-B377-B6929AD688EC}" dt="2025-03-21T16:34:01.587" v="2796" actId="26606"/>
          <ac:graphicFrameMkLst>
            <pc:docMk/>
            <pc:sldMk cId="1200119143" sldId="260"/>
            <ac:graphicFrameMk id="5" creationId="{2028B2F9-271D-A428-9C79-C2BDA88BA8D1}"/>
          </ac:graphicFrameMkLst>
        </pc:graphicFrameChg>
        <pc:picChg chg="add mod">
          <ac:chgData name="Marylene Giacomini" userId="38f73bf4fe36425f" providerId="LiveId" clId="{5E186644-8F2E-4EB5-B377-B6929AD688EC}" dt="2025-03-21T16:36:03.278" v="2819" actId="14100"/>
          <ac:picMkLst>
            <pc:docMk/>
            <pc:sldMk cId="1200119143" sldId="260"/>
            <ac:picMk id="4" creationId="{BB312594-B731-DF3C-12B3-F8986881DDF1}"/>
          </ac:picMkLst>
        </pc:picChg>
        <pc:cxnChg chg="add del">
          <ac:chgData name="Marylene Giacomini" userId="38f73bf4fe36425f" providerId="LiveId" clId="{5E186644-8F2E-4EB5-B377-B6929AD688EC}" dt="2025-03-21T16:34:01.587" v="2796" actId="26606"/>
          <ac:cxnSpMkLst>
            <pc:docMk/>
            <pc:sldMk cId="1200119143" sldId="260"/>
            <ac:cxnSpMk id="15" creationId="{C8F51B3F-8331-4E4A-AE96-D47B1006EEAD}"/>
          </ac:cxnSpMkLst>
        </pc:cxn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6FEF31-3EAA-482B-86FA-0222177CD30F}" type="doc">
      <dgm:prSet loTypeId="urn:microsoft.com/office/officeart/2016/7/layout/RepeatingBendingProcessNew" loCatId="process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F2F0F114-EB6A-481F-9942-B99FE8A37879}">
      <dgm:prSet/>
      <dgm:spPr/>
      <dgm:t>
        <a:bodyPr/>
        <a:lstStyle/>
        <a:p>
          <a:pPr marL="0" lvl="0" algn="ctr" defTabSz="711200">
            <a:spcBef>
              <a:spcPct val="0"/>
            </a:spcBef>
            <a:spcAft>
              <a:spcPct val="35000"/>
            </a:spcAft>
            <a:buNone/>
          </a:pPr>
          <a:r>
            <a:rPr lang="fr-FR" dirty="0"/>
            <a:t>Nombre de personnes touchées par le Handicap en France</a:t>
          </a:r>
        </a:p>
        <a:p>
          <a:pPr marL="0" lvl="0" algn="ctr" defTabSz="711200">
            <a:spcBef>
              <a:spcPct val="0"/>
            </a:spcBef>
            <a:spcAft>
              <a:spcPct val="35000"/>
            </a:spcAft>
            <a:buNone/>
          </a:pPr>
          <a:r>
            <a:rPr lang="fr-FR" dirty="0"/>
            <a:t>  12 Millions</a:t>
          </a:r>
          <a:endParaRPr lang="en-US" dirty="0"/>
        </a:p>
      </dgm:t>
    </dgm:pt>
    <dgm:pt modelId="{E1FD2E56-28CB-4006-A4CC-4C098BF99BD3}" type="parTrans" cxnId="{F7469332-F840-458B-9E9A-58E612C3DCFB}">
      <dgm:prSet/>
      <dgm:spPr/>
      <dgm:t>
        <a:bodyPr/>
        <a:lstStyle/>
        <a:p>
          <a:endParaRPr lang="en-US"/>
        </a:p>
      </dgm:t>
    </dgm:pt>
    <dgm:pt modelId="{305ABC78-8E05-4462-A43B-FA72D0D94BD4}" type="sibTrans" cxnId="{F7469332-F840-458B-9E9A-58E612C3DCFB}">
      <dgm:prSet/>
      <dgm:spPr/>
      <dgm:t>
        <a:bodyPr/>
        <a:lstStyle/>
        <a:p>
          <a:endParaRPr lang="en-US"/>
        </a:p>
      </dgm:t>
    </dgm:pt>
    <dgm:pt modelId="{59471F7E-EEC1-4590-BEE5-962EF66F5F07}">
      <dgm:prSet/>
      <dgm:spPr/>
      <dgm:t>
        <a:bodyPr/>
        <a:lstStyle/>
        <a:p>
          <a:r>
            <a:rPr lang="fr-FR" dirty="0"/>
            <a:t>80 % des handicaps sont Invisibles.</a:t>
          </a:r>
          <a:endParaRPr lang="en-US" dirty="0"/>
        </a:p>
      </dgm:t>
    </dgm:pt>
    <dgm:pt modelId="{8ABEAD62-9F46-4C2D-84BE-81E77F053D5A}" type="parTrans" cxnId="{DC7509D7-C9ED-4688-A292-7BDC17DDB677}">
      <dgm:prSet/>
      <dgm:spPr/>
      <dgm:t>
        <a:bodyPr/>
        <a:lstStyle/>
        <a:p>
          <a:endParaRPr lang="en-US"/>
        </a:p>
      </dgm:t>
    </dgm:pt>
    <dgm:pt modelId="{D87A671B-E520-4EBE-89F9-A8E8D3DBEDE4}" type="sibTrans" cxnId="{DC7509D7-C9ED-4688-A292-7BDC17DDB677}">
      <dgm:prSet/>
      <dgm:spPr/>
      <dgm:t>
        <a:bodyPr/>
        <a:lstStyle/>
        <a:p>
          <a:endParaRPr lang="en-US"/>
        </a:p>
      </dgm:t>
    </dgm:pt>
    <dgm:pt modelId="{B87931A9-5F03-4A2D-BFCF-34757C8E1579}">
      <dgm:prSet/>
      <dgm:spPr/>
      <dgm:t>
        <a:bodyPr/>
        <a:lstStyle/>
        <a:p>
          <a:r>
            <a:rPr lang="fr-FR" dirty="0"/>
            <a:t>Moins de 5 % de personnes en situation de handicap utilisent un fauteuil roulant</a:t>
          </a:r>
          <a:endParaRPr lang="en-US" dirty="0"/>
        </a:p>
      </dgm:t>
    </dgm:pt>
    <dgm:pt modelId="{B27DFCAD-002B-47D9-836C-0A74786D92D3}" type="parTrans" cxnId="{75FAD51E-76A4-483F-B2DA-F8A89F3B83D8}">
      <dgm:prSet/>
      <dgm:spPr/>
      <dgm:t>
        <a:bodyPr/>
        <a:lstStyle/>
        <a:p>
          <a:endParaRPr lang="en-US"/>
        </a:p>
      </dgm:t>
    </dgm:pt>
    <dgm:pt modelId="{C07006A6-2810-4141-875C-DC57C4FBCF4C}" type="sibTrans" cxnId="{75FAD51E-76A4-483F-B2DA-F8A89F3B83D8}">
      <dgm:prSet/>
      <dgm:spPr/>
      <dgm:t>
        <a:bodyPr/>
        <a:lstStyle/>
        <a:p>
          <a:endParaRPr lang="en-US"/>
        </a:p>
      </dgm:t>
    </dgm:pt>
    <dgm:pt modelId="{EA9B8172-1DD1-41BE-81B8-3AF7C65B82AC}">
      <dgm:prSet/>
      <dgm:spPr/>
      <dgm:t>
        <a:bodyPr/>
        <a:lstStyle/>
        <a:p>
          <a:r>
            <a:rPr lang="fr-FR" dirty="0"/>
            <a:t>15 % de personnes handicapées le sont dès la naissance ou avant leurs 16 ans.</a:t>
          </a:r>
          <a:endParaRPr lang="en-US" dirty="0"/>
        </a:p>
      </dgm:t>
    </dgm:pt>
    <dgm:pt modelId="{276B7F8E-9B9F-4D7D-8189-AE0A5C753631}" type="parTrans" cxnId="{AE97A4A1-2492-4656-BAD8-7C709227C43D}">
      <dgm:prSet/>
      <dgm:spPr/>
      <dgm:t>
        <a:bodyPr/>
        <a:lstStyle/>
        <a:p>
          <a:endParaRPr lang="en-US"/>
        </a:p>
      </dgm:t>
    </dgm:pt>
    <dgm:pt modelId="{2F9FA1FC-8688-4F16-83D0-89796CA8F7BE}" type="sibTrans" cxnId="{AE97A4A1-2492-4656-BAD8-7C709227C43D}">
      <dgm:prSet/>
      <dgm:spPr/>
      <dgm:t>
        <a:bodyPr/>
        <a:lstStyle/>
        <a:p>
          <a:endParaRPr lang="en-US"/>
        </a:p>
      </dgm:t>
    </dgm:pt>
    <dgm:pt modelId="{99F57681-892E-4C34-BE8A-AC6C65A144DF}">
      <dgm:prSet/>
      <dgm:spPr/>
      <dgm:t>
        <a:bodyPr/>
        <a:lstStyle/>
        <a:p>
          <a:r>
            <a:rPr lang="fr-FR" dirty="0"/>
            <a:t>85 % des handicaps surviennent au cours de la vie</a:t>
          </a:r>
          <a:endParaRPr lang="en-US" dirty="0"/>
        </a:p>
      </dgm:t>
    </dgm:pt>
    <dgm:pt modelId="{E5E6DFD9-3D67-4234-99FD-2D16A9DB9970}" type="parTrans" cxnId="{BA09846B-6D2D-4CDE-ACDA-F3CCC0E7AEF3}">
      <dgm:prSet/>
      <dgm:spPr/>
      <dgm:t>
        <a:bodyPr/>
        <a:lstStyle/>
        <a:p>
          <a:endParaRPr lang="en-US"/>
        </a:p>
      </dgm:t>
    </dgm:pt>
    <dgm:pt modelId="{C7AD789B-2B93-47E5-9CFB-DE16F07F4F2D}" type="sibTrans" cxnId="{BA09846B-6D2D-4CDE-ACDA-F3CCC0E7AEF3}">
      <dgm:prSet/>
      <dgm:spPr/>
      <dgm:t>
        <a:bodyPr/>
        <a:lstStyle/>
        <a:p>
          <a:endParaRPr lang="en-US"/>
        </a:p>
      </dgm:t>
    </dgm:pt>
    <dgm:pt modelId="{E3E15B02-7894-4D08-BC7B-1004F542033E}">
      <dgm:prSet/>
      <dgm:spPr/>
      <dgm:t>
        <a:bodyPr/>
        <a:lstStyle/>
        <a:p>
          <a:pPr marL="0" marR="0" lvl="0" indent="0" algn="ctr" defTabSz="914400" eaLnBrk="1" fontAlgn="auto" latinLnBrk="0" hangingPunct="1"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dirty="0"/>
            <a:t> Soit 1 personne sur 6</a:t>
          </a:r>
          <a:endParaRPr lang="en-US" dirty="0"/>
        </a:p>
        <a:p>
          <a:pPr marL="114300" lvl="1" indent="0" algn="l" defTabSz="533400">
            <a:spcBef>
              <a:spcPct val="0"/>
            </a:spcBef>
            <a:spcAft>
              <a:spcPct val="15000"/>
            </a:spcAft>
          </a:pPr>
          <a:endParaRPr lang="en-US" dirty="0"/>
        </a:p>
      </dgm:t>
    </dgm:pt>
    <dgm:pt modelId="{D6B03200-22FA-45E5-8EF7-19A66B0299C2}" type="parTrans" cxnId="{A19C7B51-3E21-48B4-8FCB-CB3E1C9E8655}">
      <dgm:prSet/>
      <dgm:spPr/>
      <dgm:t>
        <a:bodyPr/>
        <a:lstStyle/>
        <a:p>
          <a:endParaRPr lang="fr-FR"/>
        </a:p>
      </dgm:t>
    </dgm:pt>
    <dgm:pt modelId="{2B2E11C7-5584-4FEB-8F45-DAE17577F62F}" type="sibTrans" cxnId="{A19C7B51-3E21-48B4-8FCB-CB3E1C9E8655}">
      <dgm:prSet/>
      <dgm:spPr/>
      <dgm:t>
        <a:bodyPr/>
        <a:lstStyle/>
        <a:p>
          <a:endParaRPr lang="fr-FR"/>
        </a:p>
      </dgm:t>
    </dgm:pt>
    <dgm:pt modelId="{7BB16164-9C1B-4CED-9BB4-42FE2AB0E5DB}">
      <dgm:prSet/>
      <dgm:spPr/>
      <dgm:t>
        <a:bodyPr/>
        <a:lstStyle/>
        <a:p>
          <a:r>
            <a:rPr lang="fr-FR" dirty="0"/>
            <a:t>1 personne sur 2 sera en situation de handicap au cours de sa vie, d’une manière temporaire ou durable.</a:t>
          </a:r>
        </a:p>
      </dgm:t>
    </dgm:pt>
    <dgm:pt modelId="{6404B909-904D-4841-82E7-C960FF2CC99D}" type="parTrans" cxnId="{2E865F8F-43C6-465C-8B7B-CB411F7BB326}">
      <dgm:prSet/>
      <dgm:spPr/>
      <dgm:t>
        <a:bodyPr/>
        <a:lstStyle/>
        <a:p>
          <a:endParaRPr lang="fr-FR"/>
        </a:p>
      </dgm:t>
    </dgm:pt>
    <dgm:pt modelId="{5E6D7065-0ECE-409D-BEAF-EAFCC2750C66}" type="sibTrans" cxnId="{2E865F8F-43C6-465C-8B7B-CB411F7BB326}">
      <dgm:prSet/>
      <dgm:spPr/>
      <dgm:t>
        <a:bodyPr/>
        <a:lstStyle/>
        <a:p>
          <a:endParaRPr lang="fr-FR"/>
        </a:p>
      </dgm:t>
    </dgm:pt>
    <dgm:pt modelId="{34B70AF5-6BAC-4D02-B042-F9F44065A173}" type="pres">
      <dgm:prSet presAssocID="{4A6FEF31-3EAA-482B-86FA-0222177CD30F}" presName="Name0" presStyleCnt="0">
        <dgm:presLayoutVars>
          <dgm:dir/>
          <dgm:resizeHandles val="exact"/>
        </dgm:presLayoutVars>
      </dgm:prSet>
      <dgm:spPr/>
    </dgm:pt>
    <dgm:pt modelId="{2CDA3E7D-10EF-48E6-A853-EE9E582FF12B}" type="pres">
      <dgm:prSet presAssocID="{F2F0F114-EB6A-481F-9942-B99FE8A37879}" presName="node" presStyleLbl="node1" presStyleIdx="0" presStyleCnt="6">
        <dgm:presLayoutVars>
          <dgm:bulletEnabled val="1"/>
        </dgm:presLayoutVars>
      </dgm:prSet>
      <dgm:spPr/>
    </dgm:pt>
    <dgm:pt modelId="{687A85EA-AEB0-48A5-8063-CDEE4CC94B75}" type="pres">
      <dgm:prSet presAssocID="{305ABC78-8E05-4462-A43B-FA72D0D94BD4}" presName="sibTrans" presStyleLbl="sibTrans1D1" presStyleIdx="0" presStyleCnt="5"/>
      <dgm:spPr/>
    </dgm:pt>
    <dgm:pt modelId="{1AB81BB2-0C7F-43D9-96F6-A81635001FCE}" type="pres">
      <dgm:prSet presAssocID="{305ABC78-8E05-4462-A43B-FA72D0D94BD4}" presName="connectorText" presStyleLbl="sibTrans1D1" presStyleIdx="0" presStyleCnt="5"/>
      <dgm:spPr/>
    </dgm:pt>
    <dgm:pt modelId="{D3F05DC5-4475-4276-9C23-EEBF68025374}" type="pres">
      <dgm:prSet presAssocID="{59471F7E-EEC1-4590-BEE5-962EF66F5F07}" presName="node" presStyleLbl="node1" presStyleIdx="1" presStyleCnt="6">
        <dgm:presLayoutVars>
          <dgm:bulletEnabled val="1"/>
        </dgm:presLayoutVars>
      </dgm:prSet>
      <dgm:spPr/>
    </dgm:pt>
    <dgm:pt modelId="{252F4B8E-0544-4258-83D4-EB26B45578F5}" type="pres">
      <dgm:prSet presAssocID="{D87A671B-E520-4EBE-89F9-A8E8D3DBEDE4}" presName="sibTrans" presStyleLbl="sibTrans1D1" presStyleIdx="1" presStyleCnt="5"/>
      <dgm:spPr/>
    </dgm:pt>
    <dgm:pt modelId="{2378073C-9611-40BC-98A4-5565924144CC}" type="pres">
      <dgm:prSet presAssocID="{D87A671B-E520-4EBE-89F9-A8E8D3DBEDE4}" presName="connectorText" presStyleLbl="sibTrans1D1" presStyleIdx="1" presStyleCnt="5"/>
      <dgm:spPr/>
    </dgm:pt>
    <dgm:pt modelId="{D0C6949D-EE3C-462D-BD89-DD44F867F8F8}" type="pres">
      <dgm:prSet presAssocID="{B87931A9-5F03-4A2D-BFCF-34757C8E1579}" presName="node" presStyleLbl="node1" presStyleIdx="2" presStyleCnt="6">
        <dgm:presLayoutVars>
          <dgm:bulletEnabled val="1"/>
        </dgm:presLayoutVars>
      </dgm:prSet>
      <dgm:spPr/>
    </dgm:pt>
    <dgm:pt modelId="{87A75CFF-9011-4A76-B53B-4FDBE5AAF6EF}" type="pres">
      <dgm:prSet presAssocID="{C07006A6-2810-4141-875C-DC57C4FBCF4C}" presName="sibTrans" presStyleLbl="sibTrans1D1" presStyleIdx="2" presStyleCnt="5"/>
      <dgm:spPr/>
    </dgm:pt>
    <dgm:pt modelId="{339ED985-2F45-4926-9069-CF0EDA260716}" type="pres">
      <dgm:prSet presAssocID="{C07006A6-2810-4141-875C-DC57C4FBCF4C}" presName="connectorText" presStyleLbl="sibTrans1D1" presStyleIdx="2" presStyleCnt="5"/>
      <dgm:spPr/>
    </dgm:pt>
    <dgm:pt modelId="{F572C983-F6E8-43D4-826E-4D5496344CED}" type="pres">
      <dgm:prSet presAssocID="{EA9B8172-1DD1-41BE-81B8-3AF7C65B82AC}" presName="node" presStyleLbl="node1" presStyleIdx="3" presStyleCnt="6">
        <dgm:presLayoutVars>
          <dgm:bulletEnabled val="1"/>
        </dgm:presLayoutVars>
      </dgm:prSet>
      <dgm:spPr/>
    </dgm:pt>
    <dgm:pt modelId="{C0D3B802-DAA0-4F2C-A297-538C3C181710}" type="pres">
      <dgm:prSet presAssocID="{2F9FA1FC-8688-4F16-83D0-89796CA8F7BE}" presName="sibTrans" presStyleLbl="sibTrans1D1" presStyleIdx="3" presStyleCnt="5"/>
      <dgm:spPr/>
    </dgm:pt>
    <dgm:pt modelId="{EA91118D-E644-4A4D-BF44-AE81F2603B0A}" type="pres">
      <dgm:prSet presAssocID="{2F9FA1FC-8688-4F16-83D0-89796CA8F7BE}" presName="connectorText" presStyleLbl="sibTrans1D1" presStyleIdx="3" presStyleCnt="5"/>
      <dgm:spPr/>
    </dgm:pt>
    <dgm:pt modelId="{23C9062F-77DF-44F9-99B3-D3E6B2364B57}" type="pres">
      <dgm:prSet presAssocID="{99F57681-892E-4C34-BE8A-AC6C65A144DF}" presName="node" presStyleLbl="node1" presStyleIdx="4" presStyleCnt="6">
        <dgm:presLayoutVars>
          <dgm:bulletEnabled val="1"/>
        </dgm:presLayoutVars>
      </dgm:prSet>
      <dgm:spPr/>
    </dgm:pt>
    <dgm:pt modelId="{5D4D8AF7-1E42-4EC8-B4B3-F586BED41E2C}" type="pres">
      <dgm:prSet presAssocID="{C7AD789B-2B93-47E5-9CFB-DE16F07F4F2D}" presName="sibTrans" presStyleLbl="sibTrans1D1" presStyleIdx="4" presStyleCnt="5"/>
      <dgm:spPr/>
    </dgm:pt>
    <dgm:pt modelId="{520E7F78-B40D-46B6-BEE9-5320543E8345}" type="pres">
      <dgm:prSet presAssocID="{C7AD789B-2B93-47E5-9CFB-DE16F07F4F2D}" presName="connectorText" presStyleLbl="sibTrans1D1" presStyleIdx="4" presStyleCnt="5"/>
      <dgm:spPr/>
    </dgm:pt>
    <dgm:pt modelId="{34BA9CD6-93B1-4E86-BCDC-F5B9AD7E8A0F}" type="pres">
      <dgm:prSet presAssocID="{7BB16164-9C1B-4CED-9BB4-42FE2AB0E5DB}" presName="node" presStyleLbl="node1" presStyleIdx="5" presStyleCnt="6">
        <dgm:presLayoutVars>
          <dgm:bulletEnabled val="1"/>
        </dgm:presLayoutVars>
      </dgm:prSet>
      <dgm:spPr/>
    </dgm:pt>
  </dgm:ptLst>
  <dgm:cxnLst>
    <dgm:cxn modelId="{858C2314-C597-453B-825B-E7755BD88EDF}" type="presOf" srcId="{4A6FEF31-3EAA-482B-86FA-0222177CD30F}" destId="{34B70AF5-6BAC-4D02-B042-F9F44065A173}" srcOrd="0" destOrd="0" presId="urn:microsoft.com/office/officeart/2016/7/layout/RepeatingBendingProcessNew"/>
    <dgm:cxn modelId="{8DA01A18-7E9C-44F4-9D48-7685113572BE}" type="presOf" srcId="{C07006A6-2810-4141-875C-DC57C4FBCF4C}" destId="{339ED985-2F45-4926-9069-CF0EDA260716}" srcOrd="1" destOrd="0" presId="urn:microsoft.com/office/officeart/2016/7/layout/RepeatingBendingProcessNew"/>
    <dgm:cxn modelId="{95F8021D-6174-4C22-B9E2-69E9E291B11C}" type="presOf" srcId="{D87A671B-E520-4EBE-89F9-A8E8D3DBEDE4}" destId="{252F4B8E-0544-4258-83D4-EB26B45578F5}" srcOrd="0" destOrd="0" presId="urn:microsoft.com/office/officeart/2016/7/layout/RepeatingBendingProcessNew"/>
    <dgm:cxn modelId="{75FAD51E-76A4-483F-B2DA-F8A89F3B83D8}" srcId="{4A6FEF31-3EAA-482B-86FA-0222177CD30F}" destId="{B87931A9-5F03-4A2D-BFCF-34757C8E1579}" srcOrd="2" destOrd="0" parTransId="{B27DFCAD-002B-47D9-836C-0A74786D92D3}" sibTransId="{C07006A6-2810-4141-875C-DC57C4FBCF4C}"/>
    <dgm:cxn modelId="{F7469332-F840-458B-9E9A-58E612C3DCFB}" srcId="{4A6FEF31-3EAA-482B-86FA-0222177CD30F}" destId="{F2F0F114-EB6A-481F-9942-B99FE8A37879}" srcOrd="0" destOrd="0" parTransId="{E1FD2E56-28CB-4006-A4CC-4C098BF99BD3}" sibTransId="{305ABC78-8E05-4462-A43B-FA72D0D94BD4}"/>
    <dgm:cxn modelId="{E48F9040-BB97-41F9-BEDA-ECFC3548D9CD}" type="presOf" srcId="{B87931A9-5F03-4A2D-BFCF-34757C8E1579}" destId="{D0C6949D-EE3C-462D-BD89-DD44F867F8F8}" srcOrd="0" destOrd="0" presId="urn:microsoft.com/office/officeart/2016/7/layout/RepeatingBendingProcessNew"/>
    <dgm:cxn modelId="{DCF3D55E-1E72-46EF-8A90-613284A91A5C}" type="presOf" srcId="{D87A671B-E520-4EBE-89F9-A8E8D3DBEDE4}" destId="{2378073C-9611-40BC-98A4-5565924144CC}" srcOrd="1" destOrd="0" presId="urn:microsoft.com/office/officeart/2016/7/layout/RepeatingBendingProcessNew"/>
    <dgm:cxn modelId="{15B22A67-E96A-4CC4-B8E9-786AC55FBD6E}" type="presOf" srcId="{C7AD789B-2B93-47E5-9CFB-DE16F07F4F2D}" destId="{520E7F78-B40D-46B6-BEE9-5320543E8345}" srcOrd="1" destOrd="0" presId="urn:microsoft.com/office/officeart/2016/7/layout/RepeatingBendingProcessNew"/>
    <dgm:cxn modelId="{41B5B747-55F4-4383-8E4A-8884ECD3EABF}" type="presOf" srcId="{C7AD789B-2B93-47E5-9CFB-DE16F07F4F2D}" destId="{5D4D8AF7-1E42-4EC8-B4B3-F586BED41E2C}" srcOrd="0" destOrd="0" presId="urn:microsoft.com/office/officeart/2016/7/layout/RepeatingBendingProcessNew"/>
    <dgm:cxn modelId="{BA09846B-6D2D-4CDE-ACDA-F3CCC0E7AEF3}" srcId="{4A6FEF31-3EAA-482B-86FA-0222177CD30F}" destId="{99F57681-892E-4C34-BE8A-AC6C65A144DF}" srcOrd="4" destOrd="0" parTransId="{E5E6DFD9-3D67-4234-99FD-2D16A9DB9970}" sibTransId="{C7AD789B-2B93-47E5-9CFB-DE16F07F4F2D}"/>
    <dgm:cxn modelId="{A19C7B51-3E21-48B4-8FCB-CB3E1C9E8655}" srcId="{F2F0F114-EB6A-481F-9942-B99FE8A37879}" destId="{E3E15B02-7894-4D08-BC7B-1004F542033E}" srcOrd="0" destOrd="0" parTransId="{D6B03200-22FA-45E5-8EF7-19A66B0299C2}" sibTransId="{2B2E11C7-5584-4FEB-8F45-DAE17577F62F}"/>
    <dgm:cxn modelId="{E39D8C74-714B-4422-B84E-D8C78A78C71F}" type="presOf" srcId="{305ABC78-8E05-4462-A43B-FA72D0D94BD4}" destId="{687A85EA-AEB0-48A5-8063-CDEE4CC94B75}" srcOrd="0" destOrd="0" presId="urn:microsoft.com/office/officeart/2016/7/layout/RepeatingBendingProcessNew"/>
    <dgm:cxn modelId="{F1280C87-5441-4D63-ABDE-04FAF3F9864D}" type="presOf" srcId="{F2F0F114-EB6A-481F-9942-B99FE8A37879}" destId="{2CDA3E7D-10EF-48E6-A853-EE9E582FF12B}" srcOrd="0" destOrd="0" presId="urn:microsoft.com/office/officeart/2016/7/layout/RepeatingBendingProcessNew"/>
    <dgm:cxn modelId="{2E865F8F-43C6-465C-8B7B-CB411F7BB326}" srcId="{4A6FEF31-3EAA-482B-86FA-0222177CD30F}" destId="{7BB16164-9C1B-4CED-9BB4-42FE2AB0E5DB}" srcOrd="5" destOrd="0" parTransId="{6404B909-904D-4841-82E7-C960FF2CC99D}" sibTransId="{5E6D7065-0ECE-409D-BEAF-EAFCC2750C66}"/>
    <dgm:cxn modelId="{F576A295-2585-4307-B2EA-47F2F46F2B05}" type="presOf" srcId="{E3E15B02-7894-4D08-BC7B-1004F542033E}" destId="{2CDA3E7D-10EF-48E6-A853-EE9E582FF12B}" srcOrd="0" destOrd="1" presId="urn:microsoft.com/office/officeart/2016/7/layout/RepeatingBendingProcessNew"/>
    <dgm:cxn modelId="{AB6FC0A0-5B13-4530-8FF8-B0A737D96262}" type="presOf" srcId="{2F9FA1FC-8688-4F16-83D0-89796CA8F7BE}" destId="{EA91118D-E644-4A4D-BF44-AE81F2603B0A}" srcOrd="1" destOrd="0" presId="urn:microsoft.com/office/officeart/2016/7/layout/RepeatingBendingProcessNew"/>
    <dgm:cxn modelId="{AE97A4A1-2492-4656-BAD8-7C709227C43D}" srcId="{4A6FEF31-3EAA-482B-86FA-0222177CD30F}" destId="{EA9B8172-1DD1-41BE-81B8-3AF7C65B82AC}" srcOrd="3" destOrd="0" parTransId="{276B7F8E-9B9F-4D7D-8189-AE0A5C753631}" sibTransId="{2F9FA1FC-8688-4F16-83D0-89796CA8F7BE}"/>
    <dgm:cxn modelId="{36AEDBA3-4257-4AAD-90B8-1A6EC9420A5F}" type="presOf" srcId="{99F57681-892E-4C34-BE8A-AC6C65A144DF}" destId="{23C9062F-77DF-44F9-99B3-D3E6B2364B57}" srcOrd="0" destOrd="0" presId="urn:microsoft.com/office/officeart/2016/7/layout/RepeatingBendingProcessNew"/>
    <dgm:cxn modelId="{D78122B5-89CB-478F-A711-827BA9AB7346}" type="presOf" srcId="{2F9FA1FC-8688-4F16-83D0-89796CA8F7BE}" destId="{C0D3B802-DAA0-4F2C-A297-538C3C181710}" srcOrd="0" destOrd="0" presId="urn:microsoft.com/office/officeart/2016/7/layout/RepeatingBendingProcessNew"/>
    <dgm:cxn modelId="{F418F7C7-E4C3-43F9-9BF3-D2CEF5B6D105}" type="presOf" srcId="{305ABC78-8E05-4462-A43B-FA72D0D94BD4}" destId="{1AB81BB2-0C7F-43D9-96F6-A81635001FCE}" srcOrd="1" destOrd="0" presId="urn:microsoft.com/office/officeart/2016/7/layout/RepeatingBendingProcessNew"/>
    <dgm:cxn modelId="{DC7509D7-C9ED-4688-A292-7BDC17DDB677}" srcId="{4A6FEF31-3EAA-482B-86FA-0222177CD30F}" destId="{59471F7E-EEC1-4590-BEE5-962EF66F5F07}" srcOrd="1" destOrd="0" parTransId="{8ABEAD62-9F46-4C2D-84BE-81E77F053D5A}" sibTransId="{D87A671B-E520-4EBE-89F9-A8E8D3DBEDE4}"/>
    <dgm:cxn modelId="{CB73DFE6-BD72-44A5-94B2-31F9CFD647EC}" type="presOf" srcId="{EA9B8172-1DD1-41BE-81B8-3AF7C65B82AC}" destId="{F572C983-F6E8-43D4-826E-4D5496344CED}" srcOrd="0" destOrd="0" presId="urn:microsoft.com/office/officeart/2016/7/layout/RepeatingBendingProcessNew"/>
    <dgm:cxn modelId="{44A207E8-79A9-4623-BFEE-BFB032B92A6C}" type="presOf" srcId="{7BB16164-9C1B-4CED-9BB4-42FE2AB0E5DB}" destId="{34BA9CD6-93B1-4E86-BCDC-F5B9AD7E8A0F}" srcOrd="0" destOrd="0" presId="urn:microsoft.com/office/officeart/2016/7/layout/RepeatingBendingProcessNew"/>
    <dgm:cxn modelId="{F10B76F8-7989-44CE-9CE5-385C6258252A}" type="presOf" srcId="{59471F7E-EEC1-4590-BEE5-962EF66F5F07}" destId="{D3F05DC5-4475-4276-9C23-EEBF68025374}" srcOrd="0" destOrd="0" presId="urn:microsoft.com/office/officeart/2016/7/layout/RepeatingBendingProcessNew"/>
    <dgm:cxn modelId="{6F5410FA-4ABF-4195-BC8A-482F69F171EF}" type="presOf" srcId="{C07006A6-2810-4141-875C-DC57C4FBCF4C}" destId="{87A75CFF-9011-4A76-B53B-4FDBE5AAF6EF}" srcOrd="0" destOrd="0" presId="urn:microsoft.com/office/officeart/2016/7/layout/RepeatingBendingProcessNew"/>
    <dgm:cxn modelId="{38AB03A2-9C7F-4BA6-BB4D-343429A17007}" type="presParOf" srcId="{34B70AF5-6BAC-4D02-B042-F9F44065A173}" destId="{2CDA3E7D-10EF-48E6-A853-EE9E582FF12B}" srcOrd="0" destOrd="0" presId="urn:microsoft.com/office/officeart/2016/7/layout/RepeatingBendingProcessNew"/>
    <dgm:cxn modelId="{5F1082B9-314C-4AF1-8F39-A9E461A2E9D8}" type="presParOf" srcId="{34B70AF5-6BAC-4D02-B042-F9F44065A173}" destId="{687A85EA-AEB0-48A5-8063-CDEE4CC94B75}" srcOrd="1" destOrd="0" presId="urn:microsoft.com/office/officeart/2016/7/layout/RepeatingBendingProcessNew"/>
    <dgm:cxn modelId="{142AF453-DABD-46CF-B5D5-D5DEF76D930D}" type="presParOf" srcId="{687A85EA-AEB0-48A5-8063-CDEE4CC94B75}" destId="{1AB81BB2-0C7F-43D9-96F6-A81635001FCE}" srcOrd="0" destOrd="0" presId="urn:microsoft.com/office/officeart/2016/7/layout/RepeatingBendingProcessNew"/>
    <dgm:cxn modelId="{EBA1A488-2A37-4B3A-8823-ED0C9FED85C4}" type="presParOf" srcId="{34B70AF5-6BAC-4D02-B042-F9F44065A173}" destId="{D3F05DC5-4475-4276-9C23-EEBF68025374}" srcOrd="2" destOrd="0" presId="urn:microsoft.com/office/officeart/2016/7/layout/RepeatingBendingProcessNew"/>
    <dgm:cxn modelId="{948E334C-A692-45BE-9E2A-9461E535B905}" type="presParOf" srcId="{34B70AF5-6BAC-4D02-B042-F9F44065A173}" destId="{252F4B8E-0544-4258-83D4-EB26B45578F5}" srcOrd="3" destOrd="0" presId="urn:microsoft.com/office/officeart/2016/7/layout/RepeatingBendingProcessNew"/>
    <dgm:cxn modelId="{F2525E7D-C094-4DF6-B6E3-6A00ABB10E22}" type="presParOf" srcId="{252F4B8E-0544-4258-83D4-EB26B45578F5}" destId="{2378073C-9611-40BC-98A4-5565924144CC}" srcOrd="0" destOrd="0" presId="urn:microsoft.com/office/officeart/2016/7/layout/RepeatingBendingProcessNew"/>
    <dgm:cxn modelId="{601B27D2-AC7D-4D47-BA5F-3C8382EB2E08}" type="presParOf" srcId="{34B70AF5-6BAC-4D02-B042-F9F44065A173}" destId="{D0C6949D-EE3C-462D-BD89-DD44F867F8F8}" srcOrd="4" destOrd="0" presId="urn:microsoft.com/office/officeart/2016/7/layout/RepeatingBendingProcessNew"/>
    <dgm:cxn modelId="{37EF8363-0CE3-4332-BA68-9AEF2CDA30EF}" type="presParOf" srcId="{34B70AF5-6BAC-4D02-B042-F9F44065A173}" destId="{87A75CFF-9011-4A76-B53B-4FDBE5AAF6EF}" srcOrd="5" destOrd="0" presId="urn:microsoft.com/office/officeart/2016/7/layout/RepeatingBendingProcessNew"/>
    <dgm:cxn modelId="{28294B3D-7E46-4B3F-B31A-A84B556F5AA0}" type="presParOf" srcId="{87A75CFF-9011-4A76-B53B-4FDBE5AAF6EF}" destId="{339ED985-2F45-4926-9069-CF0EDA260716}" srcOrd="0" destOrd="0" presId="urn:microsoft.com/office/officeart/2016/7/layout/RepeatingBendingProcessNew"/>
    <dgm:cxn modelId="{8A5C8363-DF85-4190-AC3B-979A7C0BE824}" type="presParOf" srcId="{34B70AF5-6BAC-4D02-B042-F9F44065A173}" destId="{F572C983-F6E8-43D4-826E-4D5496344CED}" srcOrd="6" destOrd="0" presId="urn:microsoft.com/office/officeart/2016/7/layout/RepeatingBendingProcessNew"/>
    <dgm:cxn modelId="{4A72F9CC-B57D-47EF-9C4C-252F7D6E911B}" type="presParOf" srcId="{34B70AF5-6BAC-4D02-B042-F9F44065A173}" destId="{C0D3B802-DAA0-4F2C-A297-538C3C181710}" srcOrd="7" destOrd="0" presId="urn:microsoft.com/office/officeart/2016/7/layout/RepeatingBendingProcessNew"/>
    <dgm:cxn modelId="{70540659-EAD3-4CF3-9C9A-E023648AC855}" type="presParOf" srcId="{C0D3B802-DAA0-4F2C-A297-538C3C181710}" destId="{EA91118D-E644-4A4D-BF44-AE81F2603B0A}" srcOrd="0" destOrd="0" presId="urn:microsoft.com/office/officeart/2016/7/layout/RepeatingBendingProcessNew"/>
    <dgm:cxn modelId="{07140132-42D3-477C-82C6-BD15341739C2}" type="presParOf" srcId="{34B70AF5-6BAC-4D02-B042-F9F44065A173}" destId="{23C9062F-77DF-44F9-99B3-D3E6B2364B57}" srcOrd="8" destOrd="0" presId="urn:microsoft.com/office/officeart/2016/7/layout/RepeatingBendingProcessNew"/>
    <dgm:cxn modelId="{1F67C454-DC23-4962-8D47-DC45E498E132}" type="presParOf" srcId="{34B70AF5-6BAC-4D02-B042-F9F44065A173}" destId="{5D4D8AF7-1E42-4EC8-B4B3-F586BED41E2C}" srcOrd="9" destOrd="0" presId="urn:microsoft.com/office/officeart/2016/7/layout/RepeatingBendingProcessNew"/>
    <dgm:cxn modelId="{F5EFC7CB-DA81-40DB-9F22-48E09FFB36AB}" type="presParOf" srcId="{5D4D8AF7-1E42-4EC8-B4B3-F586BED41E2C}" destId="{520E7F78-B40D-46B6-BEE9-5320543E8345}" srcOrd="0" destOrd="0" presId="urn:microsoft.com/office/officeart/2016/7/layout/RepeatingBendingProcessNew"/>
    <dgm:cxn modelId="{4260B56D-8500-4CAE-9AD6-B0A97F209F4D}" type="presParOf" srcId="{34B70AF5-6BAC-4D02-B042-F9F44065A173}" destId="{34BA9CD6-93B1-4E86-BCDC-F5B9AD7E8A0F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4DFC6D7-E7A2-46A8-967F-F5C2B8009816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F1519BB-8E0B-4580-A330-11B59D5683C8}">
      <dgm:prSet/>
      <dgm:spPr/>
      <dgm:t>
        <a:bodyPr/>
        <a:lstStyle/>
        <a:p>
          <a:r>
            <a:rPr lang="fr-FR" dirty="0"/>
            <a:t>En France 180 000 personnes seraient atteintes de Spondylarthrite Ankylosante, soit 0,3 % de la population. </a:t>
          </a:r>
          <a:endParaRPr lang="en-US" dirty="0"/>
        </a:p>
      </dgm:t>
    </dgm:pt>
    <dgm:pt modelId="{A91E6903-D2E2-4EE5-9287-21493FD43802}" type="parTrans" cxnId="{CABD125C-7AD4-4A2E-AF91-5ACBEA1A6CC1}">
      <dgm:prSet/>
      <dgm:spPr/>
      <dgm:t>
        <a:bodyPr/>
        <a:lstStyle/>
        <a:p>
          <a:endParaRPr lang="en-US"/>
        </a:p>
      </dgm:t>
    </dgm:pt>
    <dgm:pt modelId="{A0E7CCCE-3F8C-4686-B408-C9ED36A5C707}" type="sibTrans" cxnId="{CABD125C-7AD4-4A2E-AF91-5ACBEA1A6CC1}">
      <dgm:prSet/>
      <dgm:spPr/>
      <dgm:t>
        <a:bodyPr/>
        <a:lstStyle/>
        <a:p>
          <a:endParaRPr lang="en-US"/>
        </a:p>
      </dgm:t>
    </dgm:pt>
    <dgm:pt modelId="{0687CA23-7A4E-4E64-A279-E250F629E805}">
      <dgm:prSet/>
      <dgm:spPr/>
      <dgm:t>
        <a:bodyPr/>
        <a:lstStyle/>
        <a:p>
          <a:r>
            <a:rPr lang="fr-FR"/>
            <a:t>En France 1,6 % de la population souffrirait de la Fibromyalgie.</a:t>
          </a:r>
          <a:endParaRPr lang="en-US"/>
        </a:p>
      </dgm:t>
    </dgm:pt>
    <dgm:pt modelId="{360832FE-17B5-4B6B-8629-C437722A1624}" type="parTrans" cxnId="{604DCD91-299E-48FB-9E00-757345A1350C}">
      <dgm:prSet/>
      <dgm:spPr/>
      <dgm:t>
        <a:bodyPr/>
        <a:lstStyle/>
        <a:p>
          <a:endParaRPr lang="en-US"/>
        </a:p>
      </dgm:t>
    </dgm:pt>
    <dgm:pt modelId="{201C4169-D6B8-4FE2-BB1D-8F2CE512F954}" type="sibTrans" cxnId="{604DCD91-299E-48FB-9E00-757345A1350C}">
      <dgm:prSet/>
      <dgm:spPr/>
      <dgm:t>
        <a:bodyPr/>
        <a:lstStyle/>
        <a:p>
          <a:endParaRPr lang="en-US"/>
        </a:p>
      </dgm:t>
    </dgm:pt>
    <dgm:pt modelId="{3DF14F65-971B-4FE4-AE89-FA1020922730}">
      <dgm:prSet/>
      <dgm:spPr/>
      <dgm:t>
        <a:bodyPr/>
        <a:lstStyle/>
        <a:p>
          <a:r>
            <a:rPr lang="fr-FR"/>
            <a:t>En France près de 23 000 personnes seraient atteintes de Myasthénie, soit environ 1 personne sur 3 000.</a:t>
          </a:r>
          <a:endParaRPr lang="en-US"/>
        </a:p>
      </dgm:t>
    </dgm:pt>
    <dgm:pt modelId="{C684CFDD-4790-41B2-8C70-942E153242C2}" type="parTrans" cxnId="{25A83B2B-F02D-44E4-9DDA-47B86BB1FD52}">
      <dgm:prSet/>
      <dgm:spPr/>
      <dgm:t>
        <a:bodyPr/>
        <a:lstStyle/>
        <a:p>
          <a:endParaRPr lang="en-US"/>
        </a:p>
      </dgm:t>
    </dgm:pt>
    <dgm:pt modelId="{63495124-D838-4E12-816A-E8C6C149C404}" type="sibTrans" cxnId="{25A83B2B-F02D-44E4-9DDA-47B86BB1FD52}">
      <dgm:prSet/>
      <dgm:spPr/>
      <dgm:t>
        <a:bodyPr/>
        <a:lstStyle/>
        <a:p>
          <a:endParaRPr lang="en-US"/>
        </a:p>
      </dgm:t>
    </dgm:pt>
    <dgm:pt modelId="{A435C651-F8C7-4A40-8F22-98026239F438}" type="pres">
      <dgm:prSet presAssocID="{04DFC6D7-E7A2-46A8-967F-F5C2B8009816}" presName="outerComposite" presStyleCnt="0">
        <dgm:presLayoutVars>
          <dgm:chMax val="5"/>
          <dgm:dir/>
          <dgm:resizeHandles val="exact"/>
        </dgm:presLayoutVars>
      </dgm:prSet>
      <dgm:spPr/>
    </dgm:pt>
    <dgm:pt modelId="{A8A1172B-EFC7-4079-AD5B-7D712284E96B}" type="pres">
      <dgm:prSet presAssocID="{04DFC6D7-E7A2-46A8-967F-F5C2B8009816}" presName="dummyMaxCanvas" presStyleCnt="0">
        <dgm:presLayoutVars/>
      </dgm:prSet>
      <dgm:spPr/>
    </dgm:pt>
    <dgm:pt modelId="{076E295D-6EDC-489D-B72C-4D058603CC97}" type="pres">
      <dgm:prSet presAssocID="{04DFC6D7-E7A2-46A8-967F-F5C2B8009816}" presName="ThreeNodes_1" presStyleLbl="node1" presStyleIdx="0" presStyleCnt="3">
        <dgm:presLayoutVars>
          <dgm:bulletEnabled val="1"/>
        </dgm:presLayoutVars>
      </dgm:prSet>
      <dgm:spPr/>
    </dgm:pt>
    <dgm:pt modelId="{BF73B931-CCF2-44D1-BE52-93D435DA53AB}" type="pres">
      <dgm:prSet presAssocID="{04DFC6D7-E7A2-46A8-967F-F5C2B8009816}" presName="ThreeNodes_2" presStyleLbl="node1" presStyleIdx="1" presStyleCnt="3">
        <dgm:presLayoutVars>
          <dgm:bulletEnabled val="1"/>
        </dgm:presLayoutVars>
      </dgm:prSet>
      <dgm:spPr/>
    </dgm:pt>
    <dgm:pt modelId="{352B233F-EEFD-431D-B568-E95C68405432}" type="pres">
      <dgm:prSet presAssocID="{04DFC6D7-E7A2-46A8-967F-F5C2B8009816}" presName="ThreeNodes_3" presStyleLbl="node1" presStyleIdx="2" presStyleCnt="3">
        <dgm:presLayoutVars>
          <dgm:bulletEnabled val="1"/>
        </dgm:presLayoutVars>
      </dgm:prSet>
      <dgm:spPr/>
    </dgm:pt>
    <dgm:pt modelId="{D6C6B3AA-58B4-4F3F-9C40-BBCF992F857C}" type="pres">
      <dgm:prSet presAssocID="{04DFC6D7-E7A2-46A8-967F-F5C2B8009816}" presName="ThreeConn_1-2" presStyleLbl="fgAccFollowNode1" presStyleIdx="0" presStyleCnt="2">
        <dgm:presLayoutVars>
          <dgm:bulletEnabled val="1"/>
        </dgm:presLayoutVars>
      </dgm:prSet>
      <dgm:spPr/>
    </dgm:pt>
    <dgm:pt modelId="{0E253596-7E06-479A-8BD8-53783A86A513}" type="pres">
      <dgm:prSet presAssocID="{04DFC6D7-E7A2-46A8-967F-F5C2B8009816}" presName="ThreeConn_2-3" presStyleLbl="fgAccFollowNode1" presStyleIdx="1" presStyleCnt="2">
        <dgm:presLayoutVars>
          <dgm:bulletEnabled val="1"/>
        </dgm:presLayoutVars>
      </dgm:prSet>
      <dgm:spPr/>
    </dgm:pt>
    <dgm:pt modelId="{955146E0-49A7-4801-85CA-862BB1FC3506}" type="pres">
      <dgm:prSet presAssocID="{04DFC6D7-E7A2-46A8-967F-F5C2B8009816}" presName="ThreeNodes_1_text" presStyleLbl="node1" presStyleIdx="2" presStyleCnt="3">
        <dgm:presLayoutVars>
          <dgm:bulletEnabled val="1"/>
        </dgm:presLayoutVars>
      </dgm:prSet>
      <dgm:spPr/>
    </dgm:pt>
    <dgm:pt modelId="{9316F3C8-A134-44C8-9F72-52C7DC8BB01A}" type="pres">
      <dgm:prSet presAssocID="{04DFC6D7-E7A2-46A8-967F-F5C2B8009816}" presName="ThreeNodes_2_text" presStyleLbl="node1" presStyleIdx="2" presStyleCnt="3">
        <dgm:presLayoutVars>
          <dgm:bulletEnabled val="1"/>
        </dgm:presLayoutVars>
      </dgm:prSet>
      <dgm:spPr/>
    </dgm:pt>
    <dgm:pt modelId="{E979E2A5-A4C7-46D8-BFC9-283CA83FD321}" type="pres">
      <dgm:prSet presAssocID="{04DFC6D7-E7A2-46A8-967F-F5C2B8009816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25A83B2B-F02D-44E4-9DDA-47B86BB1FD52}" srcId="{04DFC6D7-E7A2-46A8-967F-F5C2B8009816}" destId="{3DF14F65-971B-4FE4-AE89-FA1020922730}" srcOrd="2" destOrd="0" parTransId="{C684CFDD-4790-41B2-8C70-942E153242C2}" sibTransId="{63495124-D838-4E12-816A-E8C6C149C404}"/>
    <dgm:cxn modelId="{00E3A42F-5146-4411-8048-336A18607F64}" type="presOf" srcId="{04DFC6D7-E7A2-46A8-967F-F5C2B8009816}" destId="{A435C651-F8C7-4A40-8F22-98026239F438}" srcOrd="0" destOrd="0" presId="urn:microsoft.com/office/officeart/2005/8/layout/vProcess5"/>
    <dgm:cxn modelId="{692D5832-63E1-48A1-8677-E59205FA1CE6}" type="presOf" srcId="{A0E7CCCE-3F8C-4686-B408-C9ED36A5C707}" destId="{D6C6B3AA-58B4-4F3F-9C40-BBCF992F857C}" srcOrd="0" destOrd="0" presId="urn:microsoft.com/office/officeart/2005/8/layout/vProcess5"/>
    <dgm:cxn modelId="{ABE13B3D-1D9F-4F20-A824-8E6CA0C153E9}" type="presOf" srcId="{3F1519BB-8E0B-4580-A330-11B59D5683C8}" destId="{955146E0-49A7-4801-85CA-862BB1FC3506}" srcOrd="1" destOrd="0" presId="urn:microsoft.com/office/officeart/2005/8/layout/vProcess5"/>
    <dgm:cxn modelId="{CABD125C-7AD4-4A2E-AF91-5ACBEA1A6CC1}" srcId="{04DFC6D7-E7A2-46A8-967F-F5C2B8009816}" destId="{3F1519BB-8E0B-4580-A330-11B59D5683C8}" srcOrd="0" destOrd="0" parTransId="{A91E6903-D2E2-4EE5-9287-21493FD43802}" sibTransId="{A0E7CCCE-3F8C-4686-B408-C9ED36A5C707}"/>
    <dgm:cxn modelId="{1234B85D-E03B-4422-A606-942E702A584A}" type="presOf" srcId="{3DF14F65-971B-4FE4-AE89-FA1020922730}" destId="{E979E2A5-A4C7-46D8-BFC9-283CA83FD321}" srcOrd="1" destOrd="0" presId="urn:microsoft.com/office/officeart/2005/8/layout/vProcess5"/>
    <dgm:cxn modelId="{20579368-C0A8-4645-8C9B-C3142CC83184}" type="presOf" srcId="{3F1519BB-8E0B-4580-A330-11B59D5683C8}" destId="{076E295D-6EDC-489D-B72C-4D058603CC97}" srcOrd="0" destOrd="0" presId="urn:microsoft.com/office/officeart/2005/8/layout/vProcess5"/>
    <dgm:cxn modelId="{8FA7818D-BDC2-40BB-A5A0-196EECBDEC13}" type="presOf" srcId="{0687CA23-7A4E-4E64-A279-E250F629E805}" destId="{9316F3C8-A134-44C8-9F72-52C7DC8BB01A}" srcOrd="1" destOrd="0" presId="urn:microsoft.com/office/officeart/2005/8/layout/vProcess5"/>
    <dgm:cxn modelId="{604DCD91-299E-48FB-9E00-757345A1350C}" srcId="{04DFC6D7-E7A2-46A8-967F-F5C2B8009816}" destId="{0687CA23-7A4E-4E64-A279-E250F629E805}" srcOrd="1" destOrd="0" parTransId="{360832FE-17B5-4B6B-8629-C437722A1624}" sibTransId="{201C4169-D6B8-4FE2-BB1D-8F2CE512F954}"/>
    <dgm:cxn modelId="{5C82A9A2-5EFF-4B2A-B440-89FE5FFCA31D}" type="presOf" srcId="{0687CA23-7A4E-4E64-A279-E250F629E805}" destId="{BF73B931-CCF2-44D1-BE52-93D435DA53AB}" srcOrd="0" destOrd="0" presId="urn:microsoft.com/office/officeart/2005/8/layout/vProcess5"/>
    <dgm:cxn modelId="{5F6B6CA4-9931-46DC-8988-45BF204A5930}" type="presOf" srcId="{201C4169-D6B8-4FE2-BB1D-8F2CE512F954}" destId="{0E253596-7E06-479A-8BD8-53783A86A513}" srcOrd="0" destOrd="0" presId="urn:microsoft.com/office/officeart/2005/8/layout/vProcess5"/>
    <dgm:cxn modelId="{424ED6DB-1504-4CD3-888F-CE592DA7C33E}" type="presOf" srcId="{3DF14F65-971B-4FE4-AE89-FA1020922730}" destId="{352B233F-EEFD-431D-B568-E95C68405432}" srcOrd="0" destOrd="0" presId="urn:microsoft.com/office/officeart/2005/8/layout/vProcess5"/>
    <dgm:cxn modelId="{BEC277C4-F77D-4EB9-BA1A-335B875A9C7D}" type="presParOf" srcId="{A435C651-F8C7-4A40-8F22-98026239F438}" destId="{A8A1172B-EFC7-4079-AD5B-7D712284E96B}" srcOrd="0" destOrd="0" presId="urn:microsoft.com/office/officeart/2005/8/layout/vProcess5"/>
    <dgm:cxn modelId="{9F5C555D-3143-4273-8DAB-C1309CF01B37}" type="presParOf" srcId="{A435C651-F8C7-4A40-8F22-98026239F438}" destId="{076E295D-6EDC-489D-B72C-4D058603CC97}" srcOrd="1" destOrd="0" presId="urn:microsoft.com/office/officeart/2005/8/layout/vProcess5"/>
    <dgm:cxn modelId="{EC03FF07-CD1D-4F16-A45E-EFDB75A9DA12}" type="presParOf" srcId="{A435C651-F8C7-4A40-8F22-98026239F438}" destId="{BF73B931-CCF2-44D1-BE52-93D435DA53AB}" srcOrd="2" destOrd="0" presId="urn:microsoft.com/office/officeart/2005/8/layout/vProcess5"/>
    <dgm:cxn modelId="{02B3E39E-E7B2-4260-A3B2-FED098473D86}" type="presParOf" srcId="{A435C651-F8C7-4A40-8F22-98026239F438}" destId="{352B233F-EEFD-431D-B568-E95C68405432}" srcOrd="3" destOrd="0" presId="urn:microsoft.com/office/officeart/2005/8/layout/vProcess5"/>
    <dgm:cxn modelId="{4AC0AAE3-7AFB-494E-A7E3-5E12F31F1FE6}" type="presParOf" srcId="{A435C651-F8C7-4A40-8F22-98026239F438}" destId="{D6C6B3AA-58B4-4F3F-9C40-BBCF992F857C}" srcOrd="4" destOrd="0" presId="urn:microsoft.com/office/officeart/2005/8/layout/vProcess5"/>
    <dgm:cxn modelId="{236FEE80-BBC8-4246-A2D9-BD8C48FFDDD7}" type="presParOf" srcId="{A435C651-F8C7-4A40-8F22-98026239F438}" destId="{0E253596-7E06-479A-8BD8-53783A86A513}" srcOrd="5" destOrd="0" presId="urn:microsoft.com/office/officeart/2005/8/layout/vProcess5"/>
    <dgm:cxn modelId="{731E72ED-737C-4675-8410-56629A1056B1}" type="presParOf" srcId="{A435C651-F8C7-4A40-8F22-98026239F438}" destId="{955146E0-49A7-4801-85CA-862BB1FC3506}" srcOrd="6" destOrd="0" presId="urn:microsoft.com/office/officeart/2005/8/layout/vProcess5"/>
    <dgm:cxn modelId="{E0F0B823-A371-4D22-9BF2-14C07C2AA3CC}" type="presParOf" srcId="{A435C651-F8C7-4A40-8F22-98026239F438}" destId="{9316F3C8-A134-44C8-9F72-52C7DC8BB01A}" srcOrd="7" destOrd="0" presId="urn:microsoft.com/office/officeart/2005/8/layout/vProcess5"/>
    <dgm:cxn modelId="{BFBF7B22-945C-44BE-BE18-8D88B8D65818}" type="presParOf" srcId="{A435C651-F8C7-4A40-8F22-98026239F438}" destId="{E979E2A5-A4C7-46D8-BFC9-283CA83FD321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7A85EA-AEB0-48A5-8063-CDEE4CC94B75}">
      <dsp:nvSpPr>
        <dsp:cNvPr id="0" name=""/>
        <dsp:cNvSpPr/>
      </dsp:nvSpPr>
      <dsp:spPr>
        <a:xfrm>
          <a:off x="2676970" y="719728"/>
          <a:ext cx="55545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55459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940048" y="762518"/>
        <a:ext cx="29302" cy="5860"/>
      </dsp:txXfrm>
    </dsp:sp>
    <dsp:sp modelId="{2CDA3E7D-10EF-48E6-A853-EE9E582FF12B}">
      <dsp:nvSpPr>
        <dsp:cNvPr id="0" name=""/>
        <dsp:cNvSpPr/>
      </dsp:nvSpPr>
      <dsp:spPr>
        <a:xfrm>
          <a:off x="130683" y="1022"/>
          <a:ext cx="2548086" cy="152885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4858" tIns="131061" rIns="124858" bIns="131061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Nombre de personnes touchées par le Handicap en France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  12 Millions</a:t>
          </a:r>
          <a:endParaRPr lang="en-US" sz="1400" kern="1200" dirty="0"/>
        </a:p>
        <a:p>
          <a:pPr marL="0" marR="0" lvl="0" indent="0" algn="ctr" defTabSz="914400" eaLnBrk="1" fontAlgn="auto" latinLnBrk="0" hangingPunct="1">
            <a:lnSpc>
              <a:spcPct val="9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100" kern="1200" dirty="0"/>
            <a:t> Soit 1 personne sur 6</a:t>
          </a:r>
          <a:endParaRPr lang="en-US" sz="1100" kern="1200" dirty="0"/>
        </a:p>
        <a:p>
          <a:pPr marL="114300" lvl="1" indent="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endParaRPr lang="en-US" sz="1100" kern="1200" dirty="0"/>
        </a:p>
      </dsp:txBody>
      <dsp:txXfrm>
        <a:off x="130683" y="1022"/>
        <a:ext cx="2548086" cy="1528851"/>
      </dsp:txXfrm>
    </dsp:sp>
    <dsp:sp modelId="{252F4B8E-0544-4258-83D4-EB26B45578F5}">
      <dsp:nvSpPr>
        <dsp:cNvPr id="0" name=""/>
        <dsp:cNvSpPr/>
      </dsp:nvSpPr>
      <dsp:spPr>
        <a:xfrm>
          <a:off x="1404726" y="1528074"/>
          <a:ext cx="3134146" cy="555459"/>
        </a:xfrm>
        <a:custGeom>
          <a:avLst/>
          <a:gdLst/>
          <a:ahLst/>
          <a:cxnLst/>
          <a:rect l="0" t="0" r="0" b="0"/>
          <a:pathLst>
            <a:path>
              <a:moveTo>
                <a:pt x="3134146" y="0"/>
              </a:moveTo>
              <a:lnTo>
                <a:pt x="3134146" y="294829"/>
              </a:lnTo>
              <a:lnTo>
                <a:pt x="0" y="294829"/>
              </a:lnTo>
              <a:lnTo>
                <a:pt x="0" y="555459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892088" y="1802874"/>
        <a:ext cx="159423" cy="5860"/>
      </dsp:txXfrm>
    </dsp:sp>
    <dsp:sp modelId="{D3F05DC5-4475-4276-9C23-EEBF68025374}">
      <dsp:nvSpPr>
        <dsp:cNvPr id="0" name=""/>
        <dsp:cNvSpPr/>
      </dsp:nvSpPr>
      <dsp:spPr>
        <a:xfrm>
          <a:off x="3264829" y="1022"/>
          <a:ext cx="2548086" cy="152885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4858" tIns="131061" rIns="124858" bIns="131061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80 % des handicaps sont Invisibles.</a:t>
          </a:r>
          <a:endParaRPr lang="en-US" sz="1400" kern="1200" dirty="0"/>
        </a:p>
      </dsp:txBody>
      <dsp:txXfrm>
        <a:off x="3264829" y="1022"/>
        <a:ext cx="2548086" cy="1528851"/>
      </dsp:txXfrm>
    </dsp:sp>
    <dsp:sp modelId="{87A75CFF-9011-4A76-B53B-4FDBE5AAF6EF}">
      <dsp:nvSpPr>
        <dsp:cNvPr id="0" name=""/>
        <dsp:cNvSpPr/>
      </dsp:nvSpPr>
      <dsp:spPr>
        <a:xfrm>
          <a:off x="2676970" y="2834640"/>
          <a:ext cx="55545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55459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940048" y="2877430"/>
        <a:ext cx="29302" cy="5860"/>
      </dsp:txXfrm>
    </dsp:sp>
    <dsp:sp modelId="{D0C6949D-EE3C-462D-BD89-DD44F867F8F8}">
      <dsp:nvSpPr>
        <dsp:cNvPr id="0" name=""/>
        <dsp:cNvSpPr/>
      </dsp:nvSpPr>
      <dsp:spPr>
        <a:xfrm>
          <a:off x="130683" y="2115934"/>
          <a:ext cx="2548086" cy="152885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4858" tIns="131061" rIns="124858" bIns="131061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Moins de 5 % de personnes en situation de handicap utilisent un fauteuil roulant</a:t>
          </a:r>
          <a:endParaRPr lang="en-US" sz="1400" kern="1200" dirty="0"/>
        </a:p>
      </dsp:txBody>
      <dsp:txXfrm>
        <a:off x="130683" y="2115934"/>
        <a:ext cx="2548086" cy="1528851"/>
      </dsp:txXfrm>
    </dsp:sp>
    <dsp:sp modelId="{C0D3B802-DAA0-4F2C-A297-538C3C181710}">
      <dsp:nvSpPr>
        <dsp:cNvPr id="0" name=""/>
        <dsp:cNvSpPr/>
      </dsp:nvSpPr>
      <dsp:spPr>
        <a:xfrm>
          <a:off x="1404726" y="3642986"/>
          <a:ext cx="3134146" cy="555459"/>
        </a:xfrm>
        <a:custGeom>
          <a:avLst/>
          <a:gdLst/>
          <a:ahLst/>
          <a:cxnLst/>
          <a:rect l="0" t="0" r="0" b="0"/>
          <a:pathLst>
            <a:path>
              <a:moveTo>
                <a:pt x="3134146" y="0"/>
              </a:moveTo>
              <a:lnTo>
                <a:pt x="3134146" y="294829"/>
              </a:lnTo>
              <a:lnTo>
                <a:pt x="0" y="294829"/>
              </a:lnTo>
              <a:lnTo>
                <a:pt x="0" y="555459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892088" y="3917786"/>
        <a:ext cx="159423" cy="5860"/>
      </dsp:txXfrm>
    </dsp:sp>
    <dsp:sp modelId="{F572C983-F6E8-43D4-826E-4D5496344CED}">
      <dsp:nvSpPr>
        <dsp:cNvPr id="0" name=""/>
        <dsp:cNvSpPr/>
      </dsp:nvSpPr>
      <dsp:spPr>
        <a:xfrm>
          <a:off x="3264829" y="2115934"/>
          <a:ext cx="2548086" cy="152885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4858" tIns="131061" rIns="124858" bIns="131061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15 % de personnes handicapées le sont dès la naissance ou avant leurs 16 ans.</a:t>
          </a:r>
          <a:endParaRPr lang="en-US" sz="1400" kern="1200" dirty="0"/>
        </a:p>
      </dsp:txBody>
      <dsp:txXfrm>
        <a:off x="3264829" y="2115934"/>
        <a:ext cx="2548086" cy="1528851"/>
      </dsp:txXfrm>
    </dsp:sp>
    <dsp:sp modelId="{5D4D8AF7-1E42-4EC8-B4B3-F586BED41E2C}">
      <dsp:nvSpPr>
        <dsp:cNvPr id="0" name=""/>
        <dsp:cNvSpPr/>
      </dsp:nvSpPr>
      <dsp:spPr>
        <a:xfrm>
          <a:off x="2676970" y="4949552"/>
          <a:ext cx="55545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55459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940048" y="4992341"/>
        <a:ext cx="29302" cy="5860"/>
      </dsp:txXfrm>
    </dsp:sp>
    <dsp:sp modelId="{23C9062F-77DF-44F9-99B3-D3E6B2364B57}">
      <dsp:nvSpPr>
        <dsp:cNvPr id="0" name=""/>
        <dsp:cNvSpPr/>
      </dsp:nvSpPr>
      <dsp:spPr>
        <a:xfrm>
          <a:off x="130683" y="4230846"/>
          <a:ext cx="2548086" cy="152885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4858" tIns="131061" rIns="124858" bIns="131061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85 % des handicaps surviennent au cours de la vie</a:t>
          </a:r>
          <a:endParaRPr lang="en-US" sz="1400" kern="1200" dirty="0"/>
        </a:p>
      </dsp:txBody>
      <dsp:txXfrm>
        <a:off x="130683" y="4230846"/>
        <a:ext cx="2548086" cy="1528851"/>
      </dsp:txXfrm>
    </dsp:sp>
    <dsp:sp modelId="{34BA9CD6-93B1-4E86-BCDC-F5B9AD7E8A0F}">
      <dsp:nvSpPr>
        <dsp:cNvPr id="0" name=""/>
        <dsp:cNvSpPr/>
      </dsp:nvSpPr>
      <dsp:spPr>
        <a:xfrm>
          <a:off x="3264829" y="4230846"/>
          <a:ext cx="2548086" cy="152885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4858" tIns="131061" rIns="124858" bIns="131061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1 personne sur 2 sera en situation de handicap au cours de sa vie, d’une manière temporaire ou durable.</a:t>
          </a:r>
        </a:p>
      </dsp:txBody>
      <dsp:txXfrm>
        <a:off x="3264829" y="4230846"/>
        <a:ext cx="2548086" cy="15288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6E295D-6EDC-489D-B72C-4D058603CC97}">
      <dsp:nvSpPr>
        <dsp:cNvPr id="0" name=""/>
        <dsp:cNvSpPr/>
      </dsp:nvSpPr>
      <dsp:spPr>
        <a:xfrm>
          <a:off x="0" y="0"/>
          <a:ext cx="3769512" cy="111312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En France 180 000 personnes seraient atteintes de Spondylarthrite Ankylosante, soit 0,3 % de la population. </a:t>
          </a:r>
          <a:endParaRPr lang="en-US" sz="1400" kern="1200" dirty="0"/>
        </a:p>
      </dsp:txBody>
      <dsp:txXfrm>
        <a:off x="32602" y="32602"/>
        <a:ext cx="2568361" cy="1047924"/>
      </dsp:txXfrm>
    </dsp:sp>
    <dsp:sp modelId="{BF73B931-CCF2-44D1-BE52-93D435DA53AB}">
      <dsp:nvSpPr>
        <dsp:cNvPr id="0" name=""/>
        <dsp:cNvSpPr/>
      </dsp:nvSpPr>
      <dsp:spPr>
        <a:xfrm>
          <a:off x="332604" y="1298649"/>
          <a:ext cx="3769512" cy="111312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/>
            <a:t>En France 1,6 % de la population souffrirait de la Fibromyalgie.</a:t>
          </a:r>
          <a:endParaRPr lang="en-US" sz="1400" kern="1200"/>
        </a:p>
      </dsp:txBody>
      <dsp:txXfrm>
        <a:off x="365206" y="1331251"/>
        <a:ext cx="2648171" cy="1047924"/>
      </dsp:txXfrm>
    </dsp:sp>
    <dsp:sp modelId="{352B233F-EEFD-431D-B568-E95C68405432}">
      <dsp:nvSpPr>
        <dsp:cNvPr id="0" name=""/>
        <dsp:cNvSpPr/>
      </dsp:nvSpPr>
      <dsp:spPr>
        <a:xfrm>
          <a:off x="665208" y="2597298"/>
          <a:ext cx="3769512" cy="111312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/>
            <a:t>En France près de 23 000 personnes seraient atteintes de Myasthénie, soit environ 1 personne sur 3 000.</a:t>
          </a:r>
          <a:endParaRPr lang="en-US" sz="1400" kern="1200"/>
        </a:p>
      </dsp:txBody>
      <dsp:txXfrm>
        <a:off x="697810" y="2629900"/>
        <a:ext cx="2648171" cy="1047924"/>
      </dsp:txXfrm>
    </dsp:sp>
    <dsp:sp modelId="{D6C6B3AA-58B4-4F3F-9C40-BBCF992F857C}">
      <dsp:nvSpPr>
        <dsp:cNvPr id="0" name=""/>
        <dsp:cNvSpPr/>
      </dsp:nvSpPr>
      <dsp:spPr>
        <a:xfrm>
          <a:off x="3045979" y="844122"/>
          <a:ext cx="723533" cy="72353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/>
        </a:p>
      </dsp:txBody>
      <dsp:txXfrm>
        <a:off x="3208774" y="844122"/>
        <a:ext cx="397943" cy="544459"/>
      </dsp:txXfrm>
    </dsp:sp>
    <dsp:sp modelId="{0E253596-7E06-479A-8BD8-53783A86A513}">
      <dsp:nvSpPr>
        <dsp:cNvPr id="0" name=""/>
        <dsp:cNvSpPr/>
      </dsp:nvSpPr>
      <dsp:spPr>
        <a:xfrm>
          <a:off x="3378583" y="2135350"/>
          <a:ext cx="723533" cy="723533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/>
        </a:p>
      </dsp:txBody>
      <dsp:txXfrm>
        <a:off x="3541378" y="2135350"/>
        <a:ext cx="397943" cy="5444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C3B24C-448B-42F4-99C3-4FBD52F37833}" type="datetimeFigureOut">
              <a:rPr lang="fr-BE" smtClean="0"/>
              <a:t>21-03-25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0BEB6E-A1F8-461A-95D4-F2304DF45D2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15450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0BEB6E-A1F8-461A-95D4-F2304DF45D20}" type="slidenum">
              <a:rPr lang="fr-BE" smtClean="0"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47710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66DA5-7751-4D3D-B753-58DF3B418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C2A2A-62DB-40C0-8AE7-CB9B98649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EAA4-F44C-4C1F-B8E3-1A300530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‹N°›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1B787A8-0D67-4B7E-9B48-86BD906AB6B5}"/>
              </a:ext>
            </a:extLst>
          </p:cNvPr>
          <p:cNvCxnSpPr>
            <a:cxnSpLocks/>
          </p:cNvCxnSpPr>
          <p:nvPr/>
        </p:nvCxnSpPr>
        <p:spPr>
          <a:xfrm>
            <a:off x="715890" y="1114050"/>
            <a:ext cx="0" cy="5735637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8949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AD429-654B-4F0E-94E9-6FEF8EC67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8D60B2-06F5-4567-BE1F-BBA5270537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6F6F2-8269-4B80-8EE3-81FEE0F9D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C86E4-3EDE-4EB4-B1A3-A1198AADD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752B0-ACEC-49EF-8131-FCF35BC5C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‹N°›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A0462E3-375D-4E76-8886-69E06985D069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9439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23B094-F480-477B-901C-7181F88C07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052089-A920-4E52-98DC-8A5DC7B0AC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A074FE-F1B4-421F-A66E-FA351C8F9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D764BA-3AB2-45FD-ABCB-975B3FDDF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B3FEF-8252-49FD-82F2-3E5FABC65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‹N°›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AEB5C65-83BB-4EBD-AD22-EDA8489D0F5D}"/>
              </a:ext>
            </a:extLst>
          </p:cNvPr>
          <p:cNvCxnSpPr>
            <a:cxnSpLocks/>
          </p:cNvCxnSpPr>
          <p:nvPr/>
        </p:nvCxnSpPr>
        <p:spPr>
          <a:xfrm flipV="1">
            <a:off x="8313" y="261865"/>
            <a:ext cx="11353802" cy="1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9854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7BB2D-4E2C-4490-A2A3-4B68BCC5D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0F15D-DD72-46D5-BF0F-F50647107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6FD4D-815A-431C-ADEF-DE6F236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‹N°›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C05CAAB-DBA2-4548-AD5F-01BB97FBB207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2325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FC2D1-D3FE-4B37-8740-57444421F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5AF550-086C-426E-A374-85DB39570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58988-AD39-4AE9-8E6A-0907F0BE2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66319-82EE-408E-819F-8F8E6DBA7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21C8A6-777F-496D-8620-AE52BFC33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‹N°›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031F83B-57A8-4533-981C-D1FFAD2B6B6F}"/>
              </a:ext>
            </a:extLst>
          </p:cNvPr>
          <p:cNvCxnSpPr>
            <a:cxnSpLocks/>
          </p:cNvCxnSpPr>
          <p:nvPr/>
        </p:nvCxnSpPr>
        <p:spPr>
          <a:xfrm>
            <a:off x="715890" y="1701425"/>
            <a:ext cx="0" cy="5148262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9330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57166-6921-4546-BA2C-99E464681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B9122-6371-4049-B57A-33DED7DA2F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14555D-0753-4312-A26B-2338813F9B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D8FDCB-69DA-4A8F-8B91-5CFF77897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AC8C07-E0D3-4464-AE3C-25730D75C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2596A6-734E-4AE0-BFB8-3089137BF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‹N°›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FB7E8F4-3FB3-45AB-A381-9093CA95AAE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4653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A2D237-A706-4712-90CA-B04517CBB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39CA1-2B6D-427E-9688-9093D5865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D53357-616B-47F4-944B-F979FE9663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6B3EF2-2C04-480F-A570-14E520DD0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F5783E-3073-4F4D-8B9C-C5B18DDA5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A75FE3-6719-4790-AA00-251BC2A6E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‹N°›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60F34ED-DA60-4CC2-B735-B0EC5D9FEA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7168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F1DFFF-E5C5-43DF-B71C-7270DB973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C03C0-6EB7-4633-967C-12C35768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F4306-91CD-4B7B-8A53-34BE8F99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‹N°›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7596AF9-469C-436D-B7D2-77952EF1825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4033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FF36D6-399B-43E3-84DD-9FC5119EC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234AB7-3B85-4028-A500-5A1BDBF45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1F40F0-9909-442F-BBA4-409D061ED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‹N°›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53C1207-D1C8-49E3-8837-E2B89D366FA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0393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0F214-646F-4D81-AD12-65628EC98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71768-C3FA-49EF-99EF-06E6C3B28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DA6F24-ED6C-4D12-A9D6-EE37FBD686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E6AACE-FAFB-4934-8E3C-AB5B2163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533EA-D0F8-4C79-8721-F190DE2D2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59BAC9-F101-4394-BBA4-3D21A3497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‹N°›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F3A79C9-7EDC-44F6-AC48-5DD98A7695AD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3617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CB71F-B6C2-4866-BC97-304F78816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5ED73B-8413-478D-80D7-B78B69763B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BDF226-1B94-4D2D-98B3-7B932FB17D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0C4E9A-CA29-4CCD-ACFA-B29F80FBA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A5B7BE-3F1B-4FF3-B1D7-6E39B99D0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2F18F1-E27E-470E-AE13-4755DEE63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‹N°›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0F08750-B7F2-4119-B151-68DE774813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7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DA4224-F4E4-47A4-ACF7-231749390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79907-DC49-4B86-A34C-C97DBC26A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BC8A0-34FC-4B6E-B42B-A721267D89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3/21/2025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AC0B6-4CC4-4E41-8A4D-F62E17F285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0E9BD-90BD-46AE-8A0D-06796ADB7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106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72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12" Type="http://schemas.openxmlformats.org/officeDocument/2006/relationships/image" Target="../media/image12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sv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C17278C5-34E8-4293-BE47-73B18483AF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!!Rectangle">
            <a:extLst>
              <a:ext uri="{FF2B5EF4-FFF2-40B4-BE49-F238E27FC236}">
                <a16:creationId xmlns:a16="http://schemas.microsoft.com/office/drawing/2014/main" id="{9A3F5928-D955-456A-97B5-AA390B8CE9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381C283-FFAB-15E7-B14B-67B83649746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57" b="17857"/>
          <a:stretch/>
        </p:blipFill>
        <p:spPr>
          <a:xfrm>
            <a:off x="8878" y="-324613"/>
            <a:ext cx="12191980" cy="7182613"/>
          </a:xfrm>
          <a:prstGeom prst="rect">
            <a:avLst/>
          </a:prstGeom>
        </p:spPr>
      </p:pic>
      <p:sp>
        <p:nvSpPr>
          <p:cNvPr id="3" name="Sous-titre 2">
            <a:extLst>
              <a:ext uri="{FF2B5EF4-FFF2-40B4-BE49-F238E27FC236}">
                <a16:creationId xmlns:a16="http://schemas.microsoft.com/office/drawing/2014/main" id="{B815C6F1-1E88-1F70-EC37-E6702B1D9C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6275" y="2875094"/>
            <a:ext cx="9679449" cy="2973420"/>
          </a:xfrm>
        </p:spPr>
        <p:txBody>
          <a:bodyPr anchor="ctr">
            <a:noAutofit/>
          </a:bodyPr>
          <a:lstStyle/>
          <a:p>
            <a:pPr algn="ctr"/>
            <a:br>
              <a:rPr lang="fr-FR" sz="4800" b="1" dirty="0"/>
            </a:br>
            <a:r>
              <a:rPr lang="fr-FR" sz="4800" b="1" dirty="0"/>
              <a:t>LE HANDICAP EN QUELQUES CHIFFRES</a:t>
            </a:r>
            <a:endParaRPr lang="fr-BE" sz="6600" b="1" dirty="0">
              <a:solidFill>
                <a:srgbClr val="FFFFFF"/>
              </a:solidFill>
              <a:latin typeface="Copperplate Gothic Bold" panose="020E0705020206020404" pitchFamily="34" charset="0"/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878" y="806470"/>
            <a:ext cx="8453437" cy="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4954" y="2875093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39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03734" y="3104388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38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414" y="3619532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A6F1300-9525-3454-A947-C228C9CCDA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57452" y="858048"/>
            <a:ext cx="9962480" cy="1389191"/>
          </a:xfrm>
        </p:spPr>
        <p:txBody>
          <a:bodyPr>
            <a:noAutofit/>
          </a:bodyPr>
          <a:lstStyle/>
          <a:p>
            <a:pPr algn="ctr"/>
            <a:r>
              <a:rPr lang="fr-FR" sz="4800" dirty="0">
                <a:latin typeface="Arial Rounded MT Bold" panose="020F0704030504030204" pitchFamily="34" charset="0"/>
              </a:rPr>
              <a:t>ASSOCIATION LES MAUX DE SPONDY-MYALGIE </a:t>
            </a:r>
          </a:p>
        </p:txBody>
      </p:sp>
    </p:spTree>
    <p:extLst>
      <p:ext uri="{BB962C8B-B14F-4D97-AF65-F5344CB8AC3E}">
        <p14:creationId xmlns:p14="http://schemas.microsoft.com/office/powerpoint/2010/main" val="2928173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9" name="Rectangle 108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755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34A1558-6E23-9211-BB0A-8A5D65EDB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5447" y="24204"/>
            <a:ext cx="3971643" cy="1852596"/>
          </a:xfrm>
        </p:spPr>
        <p:txBody>
          <a:bodyPr anchor="b">
            <a:normAutofit/>
          </a:bodyPr>
          <a:lstStyle/>
          <a:p>
            <a:pPr algn="ctr"/>
            <a:r>
              <a:rPr lang="fr-FR" sz="3200" b="1" kern="100" dirty="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LES 6 TYPES DE HANDICAP</a:t>
            </a:r>
            <a:br>
              <a:rPr lang="fr-BE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fr-BE" sz="3200" dirty="0"/>
          </a:p>
        </p:txBody>
      </p:sp>
      <p:sp>
        <p:nvSpPr>
          <p:cNvPr id="111" name="Freeform: Shape 110">
            <a:extLst>
              <a:ext uri="{FF2B5EF4-FFF2-40B4-BE49-F238E27FC236}">
                <a16:creationId xmlns:a16="http://schemas.microsoft.com/office/drawing/2014/main" id="{A88E8F50-3CA9-49A3-A143-F1B0905EC2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3599173" cy="3640433"/>
          </a:xfrm>
          <a:custGeom>
            <a:avLst/>
            <a:gdLst>
              <a:gd name="connsiteX0" fmla="*/ 0 w 3599173"/>
              <a:gd name="connsiteY0" fmla="*/ 0 h 3640433"/>
              <a:gd name="connsiteX1" fmla="*/ 3008863 w 3599173"/>
              <a:gd name="connsiteY1" fmla="*/ 0 h 3640433"/>
              <a:gd name="connsiteX2" fmla="*/ 3038375 w 3599173"/>
              <a:gd name="connsiteY2" fmla="*/ 30225 h 3640433"/>
              <a:gd name="connsiteX3" fmla="*/ 3599173 w 3599173"/>
              <a:gd name="connsiteY3" fmla="*/ 1481705 h 3640433"/>
              <a:gd name="connsiteX4" fmla="*/ 1440445 w 3599173"/>
              <a:gd name="connsiteY4" fmla="*/ 3640433 h 3640433"/>
              <a:gd name="connsiteX5" fmla="*/ 107674 w 3599173"/>
              <a:gd name="connsiteY5" fmla="*/ 3180007 h 3640433"/>
              <a:gd name="connsiteX6" fmla="*/ 0 w 3599173"/>
              <a:gd name="connsiteY6" fmla="*/ 3088966 h 36404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99173" h="3640433">
                <a:moveTo>
                  <a:pt x="0" y="0"/>
                </a:moveTo>
                <a:lnTo>
                  <a:pt x="3008863" y="0"/>
                </a:lnTo>
                <a:lnTo>
                  <a:pt x="3038375" y="30225"/>
                </a:lnTo>
                <a:cubicBezTo>
                  <a:pt x="3386809" y="413587"/>
                  <a:pt x="3599173" y="922846"/>
                  <a:pt x="3599173" y="1481705"/>
                </a:cubicBezTo>
                <a:cubicBezTo>
                  <a:pt x="3599173" y="2673938"/>
                  <a:pt x="2632678" y="3640433"/>
                  <a:pt x="1440445" y="3640433"/>
                </a:cubicBezTo>
                <a:cubicBezTo>
                  <a:pt x="937472" y="3640433"/>
                  <a:pt x="474675" y="3468418"/>
                  <a:pt x="107674" y="3180007"/>
                </a:cubicBezTo>
                <a:lnTo>
                  <a:pt x="0" y="3088966"/>
                </a:lnTo>
                <a:close/>
              </a:path>
            </a:pathLst>
          </a:cu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Graphique 7" descr="Accès aux fauteuils roulants contour">
            <a:extLst>
              <a:ext uri="{FF2B5EF4-FFF2-40B4-BE49-F238E27FC236}">
                <a16:creationId xmlns:a16="http://schemas.microsoft.com/office/drawing/2014/main" id="{A75F472F-460E-08D5-C496-33FC5EB4E4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494" b="2494"/>
          <a:stretch/>
        </p:blipFill>
        <p:spPr>
          <a:xfrm flipH="1">
            <a:off x="84355" y="-7510"/>
            <a:ext cx="1736036" cy="1649454"/>
          </a:xfrm>
          <a:custGeom>
            <a:avLst/>
            <a:gdLst/>
            <a:ahLst/>
            <a:cxnLst/>
            <a:rect l="l" t="t" r="r" b="b"/>
            <a:pathLst>
              <a:path w="3831534" h="3640433">
                <a:moveTo>
                  <a:pt x="104390" y="0"/>
                </a:moveTo>
                <a:lnTo>
                  <a:pt x="3241222" y="0"/>
                </a:lnTo>
                <a:lnTo>
                  <a:pt x="3270735" y="30226"/>
                </a:lnTo>
                <a:cubicBezTo>
                  <a:pt x="3619169" y="413588"/>
                  <a:pt x="3831534" y="922847"/>
                  <a:pt x="3831534" y="1481705"/>
                </a:cubicBezTo>
                <a:cubicBezTo>
                  <a:pt x="3831534" y="2673937"/>
                  <a:pt x="2865038" y="3640433"/>
                  <a:pt x="1672806" y="3640433"/>
                </a:cubicBezTo>
                <a:cubicBezTo>
                  <a:pt x="1002176" y="3640433"/>
                  <a:pt x="402970" y="3334628"/>
                  <a:pt x="7027" y="2854856"/>
                </a:cubicBezTo>
                <a:lnTo>
                  <a:pt x="0" y="2845459"/>
                </a:lnTo>
                <a:lnTo>
                  <a:pt x="0" y="120411"/>
                </a:lnTo>
                <a:lnTo>
                  <a:pt x="74877" y="30226"/>
                </a:lnTo>
                <a:close/>
              </a:path>
            </a:pathLst>
          </a:custGeom>
        </p:spPr>
      </p:pic>
      <p:sp>
        <p:nvSpPr>
          <p:cNvPr id="113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32067" y="294578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5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95567" y="824657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7" name="Oval 116">
            <a:extLst>
              <a:ext uri="{FF2B5EF4-FFF2-40B4-BE49-F238E27FC236}">
                <a16:creationId xmlns:a16="http://schemas.microsoft.com/office/drawing/2014/main" id="{85D33C90-E0E9-4BCC-847B-53431DF7C7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864" y="1143202"/>
            <a:ext cx="2404893" cy="2404893"/>
          </a:xfrm>
          <a:prstGeom prst="ellipse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9" name="Freeform: Shape 118">
            <a:extLst>
              <a:ext uri="{FF2B5EF4-FFF2-40B4-BE49-F238E27FC236}">
                <a16:creationId xmlns:a16="http://schemas.microsoft.com/office/drawing/2014/main" id="{D0F14822-B1F1-4730-A131-C3416A790B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312" y="3942512"/>
            <a:ext cx="3238728" cy="2915488"/>
          </a:xfrm>
          <a:custGeom>
            <a:avLst/>
            <a:gdLst>
              <a:gd name="connsiteX0" fmla="*/ 1619364 w 3238728"/>
              <a:gd name="connsiteY0" fmla="*/ 0 h 2915488"/>
              <a:gd name="connsiteX1" fmla="*/ 3238728 w 3238728"/>
              <a:gd name="connsiteY1" fmla="*/ 1619364 h 2915488"/>
              <a:gd name="connsiteX2" fmla="*/ 2649430 w 3238728"/>
              <a:gd name="connsiteY2" fmla="*/ 2868944 h 2915488"/>
              <a:gd name="connsiteX3" fmla="*/ 2587188 w 3238728"/>
              <a:gd name="connsiteY3" fmla="*/ 2915488 h 2915488"/>
              <a:gd name="connsiteX4" fmla="*/ 651541 w 3238728"/>
              <a:gd name="connsiteY4" fmla="*/ 2915488 h 2915488"/>
              <a:gd name="connsiteX5" fmla="*/ 589298 w 3238728"/>
              <a:gd name="connsiteY5" fmla="*/ 2868944 h 2915488"/>
              <a:gd name="connsiteX6" fmla="*/ 0 w 3238728"/>
              <a:gd name="connsiteY6" fmla="*/ 1619364 h 2915488"/>
              <a:gd name="connsiteX7" fmla="*/ 1619364 w 3238728"/>
              <a:gd name="connsiteY7" fmla="*/ 0 h 2915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38728" h="2915488">
                <a:moveTo>
                  <a:pt x="1619364" y="0"/>
                </a:moveTo>
                <a:cubicBezTo>
                  <a:pt x="2513714" y="0"/>
                  <a:pt x="3238728" y="725014"/>
                  <a:pt x="3238728" y="1619364"/>
                </a:cubicBezTo>
                <a:cubicBezTo>
                  <a:pt x="3238728" y="2122436"/>
                  <a:pt x="3009329" y="2571929"/>
                  <a:pt x="2649430" y="2868944"/>
                </a:cubicBezTo>
                <a:lnTo>
                  <a:pt x="2587188" y="2915488"/>
                </a:lnTo>
                <a:lnTo>
                  <a:pt x="651541" y="2915488"/>
                </a:lnTo>
                <a:lnTo>
                  <a:pt x="589298" y="2868944"/>
                </a:lnTo>
                <a:cubicBezTo>
                  <a:pt x="229399" y="2571929"/>
                  <a:pt x="0" y="2122436"/>
                  <a:pt x="0" y="1619364"/>
                </a:cubicBezTo>
                <a:cubicBezTo>
                  <a:pt x="0" y="725014"/>
                  <a:pt x="725014" y="0"/>
                  <a:pt x="1619364" y="0"/>
                </a:cubicBezTo>
                <a:close/>
              </a:path>
            </a:pathLst>
          </a:cu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E2213D4-6BA6-D263-DB8C-32D1F4F0B6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6394" y="1356524"/>
            <a:ext cx="4704415" cy="4257128"/>
          </a:xfrm>
        </p:spPr>
        <p:txBody>
          <a:bodyPr anchor="t">
            <a:no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fr-FR" sz="1600" b="1" dirty="0"/>
              <a:t>SENSOREIL</a:t>
            </a:r>
          </a:p>
          <a:p>
            <a:pPr marL="0" indent="0">
              <a:buNone/>
            </a:pPr>
            <a:r>
              <a:rPr lang="fr-FR" sz="1600" dirty="0"/>
              <a:t>Il touche la vue et l’audition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sz="1600" b="1" dirty="0"/>
              <a:t>MOTEUR</a:t>
            </a:r>
          </a:p>
          <a:p>
            <a:pPr marL="0" indent="0">
              <a:buNone/>
            </a:pPr>
            <a:r>
              <a:rPr lang="fr-FR" sz="1600" dirty="0"/>
              <a:t>Il entrave la mobilité et la motricité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sz="1600" b="1" dirty="0"/>
              <a:t>MENTAL  OU INTELLECTUEL</a:t>
            </a:r>
          </a:p>
          <a:p>
            <a:pPr marL="0" indent="0">
              <a:buNone/>
            </a:pPr>
            <a:r>
              <a:rPr lang="fr-FR" sz="1600" dirty="0"/>
              <a:t>Il affecte l’intellect et les capacités d’apprentissage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sz="1600" b="1" dirty="0"/>
              <a:t>MALADIES CHRONIQUES  INVALIDANTES</a:t>
            </a:r>
          </a:p>
          <a:p>
            <a:pPr marL="0" indent="0">
              <a:buNone/>
            </a:pPr>
            <a:r>
              <a:rPr lang="fr-FR" sz="1600" dirty="0"/>
              <a:t>Elles limitent les capacités fonctionnelles et impactent la qualité vie au quotidien et au long terme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sz="1600" b="1" dirty="0"/>
              <a:t>COGNITIF</a:t>
            </a:r>
          </a:p>
          <a:p>
            <a:pPr marL="0" indent="0">
              <a:buNone/>
            </a:pPr>
            <a:r>
              <a:rPr lang="fr-FR" sz="1600" dirty="0"/>
              <a:t>Il influence la cognition et le traitement de l’information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sz="1600" b="1" dirty="0"/>
              <a:t>PSYCHIQUE</a:t>
            </a:r>
          </a:p>
          <a:p>
            <a:pPr marL="0" indent="0">
              <a:buNone/>
            </a:pPr>
            <a:r>
              <a:rPr lang="fr-FR" sz="1600" dirty="0"/>
              <a:t>Il perturbe les fonctions émotionnelles et comportementales.</a:t>
            </a:r>
          </a:p>
        </p:txBody>
      </p:sp>
      <p:sp>
        <p:nvSpPr>
          <p:cNvPr id="121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31715" y="3609849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4" name="Graphique 5" descr="Malentendant contour">
            <a:extLst>
              <a:ext uri="{FF2B5EF4-FFF2-40B4-BE49-F238E27FC236}">
                <a16:creationId xmlns:a16="http://schemas.microsoft.com/office/drawing/2014/main" id="{8439D60E-E87F-9AAA-0FDB-7B815C70F6D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t="4990" b="4990"/>
          <a:stretch/>
        </p:blipFill>
        <p:spPr>
          <a:xfrm>
            <a:off x="308884" y="3942512"/>
            <a:ext cx="1687229" cy="1518836"/>
          </a:xfrm>
          <a:custGeom>
            <a:avLst/>
            <a:gdLst/>
            <a:ahLst/>
            <a:cxnLst/>
            <a:rect l="l" t="t" r="r" b="b"/>
            <a:pathLst>
              <a:path w="3238727" h="2915488">
                <a:moveTo>
                  <a:pt x="1619364" y="0"/>
                </a:moveTo>
                <a:cubicBezTo>
                  <a:pt x="2513714" y="0"/>
                  <a:pt x="3238727" y="725014"/>
                  <a:pt x="3238727" y="1619364"/>
                </a:cubicBezTo>
                <a:cubicBezTo>
                  <a:pt x="3238727" y="2122436"/>
                  <a:pt x="3009328" y="2571928"/>
                  <a:pt x="2649429" y="2868943"/>
                </a:cubicBezTo>
                <a:lnTo>
                  <a:pt x="2587186" y="2915488"/>
                </a:lnTo>
                <a:lnTo>
                  <a:pt x="651541" y="2915488"/>
                </a:lnTo>
                <a:lnTo>
                  <a:pt x="589298" y="2868943"/>
                </a:lnTo>
                <a:cubicBezTo>
                  <a:pt x="229399" y="2571928"/>
                  <a:pt x="0" y="2122436"/>
                  <a:pt x="0" y="1619364"/>
                </a:cubicBezTo>
                <a:cubicBezTo>
                  <a:pt x="0" y="725014"/>
                  <a:pt x="725014" y="0"/>
                  <a:pt x="1619364" y="0"/>
                </a:cubicBezTo>
                <a:close/>
              </a:path>
            </a:pathLst>
          </a:custGeom>
        </p:spPr>
      </p:pic>
      <p:sp>
        <p:nvSpPr>
          <p:cNvPr id="123" name="Oval 122">
            <a:extLst>
              <a:ext uri="{FF2B5EF4-FFF2-40B4-BE49-F238E27FC236}">
                <a16:creationId xmlns:a16="http://schemas.microsoft.com/office/drawing/2014/main" id="{21B54AE1-1F3F-4A4D-B391-CE0852C558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54040" y="3812192"/>
            <a:ext cx="2091014" cy="2091014"/>
          </a:xfrm>
          <a:prstGeom prst="ellipse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Graphique 6" descr="Santé mentale contour">
            <a:extLst>
              <a:ext uri="{FF2B5EF4-FFF2-40B4-BE49-F238E27FC236}">
                <a16:creationId xmlns:a16="http://schemas.microsoft.com/office/drawing/2014/main" id="{1E671237-822E-7D63-C014-A51794FD911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 flipH="1">
            <a:off x="4230259" y="4024378"/>
            <a:ext cx="1407874" cy="1457303"/>
          </a:xfrm>
          <a:custGeom>
            <a:avLst/>
            <a:gdLst/>
            <a:ahLst/>
            <a:cxnLst/>
            <a:rect l="l" t="t" r="r" b="b"/>
            <a:pathLst>
              <a:path w="2743498" h="2743498">
                <a:moveTo>
                  <a:pt x="1371749" y="0"/>
                </a:moveTo>
                <a:cubicBezTo>
                  <a:pt x="2129345" y="0"/>
                  <a:pt x="2743498" y="614153"/>
                  <a:pt x="2743498" y="1371749"/>
                </a:cubicBezTo>
                <a:cubicBezTo>
                  <a:pt x="2743498" y="2129345"/>
                  <a:pt x="2129345" y="2743498"/>
                  <a:pt x="1371749" y="2743498"/>
                </a:cubicBezTo>
                <a:cubicBezTo>
                  <a:pt x="614153" y="2743498"/>
                  <a:pt x="0" y="2129345"/>
                  <a:pt x="0" y="1371749"/>
                </a:cubicBezTo>
                <a:cubicBezTo>
                  <a:pt x="0" y="614153"/>
                  <a:pt x="614153" y="0"/>
                  <a:pt x="1371749" y="0"/>
                </a:cubicBezTo>
                <a:close/>
              </a:path>
            </a:pathLst>
          </a:custGeom>
        </p:spPr>
      </p:pic>
      <p:pic>
        <p:nvPicPr>
          <p:cNvPr id="7" name="Graphique 7" descr="Non voyant contour">
            <a:extLst>
              <a:ext uri="{FF2B5EF4-FFF2-40B4-BE49-F238E27FC236}">
                <a16:creationId xmlns:a16="http://schemas.microsoft.com/office/drawing/2014/main" id="{EA1C6133-6601-9171-DB62-DF0CC456727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 flipH="1">
            <a:off x="1487706" y="5260931"/>
            <a:ext cx="1329873" cy="1329873"/>
          </a:xfrm>
          <a:custGeom>
            <a:avLst/>
            <a:gdLst/>
            <a:ahLst/>
            <a:cxnLst/>
            <a:rect l="l" t="t" r="r" b="b"/>
            <a:pathLst>
              <a:path w="2367798" h="2367798">
                <a:moveTo>
                  <a:pt x="1183899" y="0"/>
                </a:moveTo>
                <a:cubicBezTo>
                  <a:pt x="1837748" y="0"/>
                  <a:pt x="2367798" y="530050"/>
                  <a:pt x="2367798" y="1183899"/>
                </a:cubicBezTo>
                <a:cubicBezTo>
                  <a:pt x="2367798" y="1837748"/>
                  <a:pt x="1837748" y="2367798"/>
                  <a:pt x="1183899" y="2367798"/>
                </a:cubicBezTo>
                <a:cubicBezTo>
                  <a:pt x="530050" y="2367798"/>
                  <a:pt x="0" y="1837748"/>
                  <a:pt x="0" y="1183899"/>
                </a:cubicBezTo>
                <a:cubicBezTo>
                  <a:pt x="0" y="530050"/>
                  <a:pt x="530050" y="0"/>
                  <a:pt x="1183899" y="0"/>
                </a:cubicBezTo>
                <a:close/>
              </a:path>
            </a:pathLst>
          </a:cu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F4F15BE1-D104-49FE-9BFF-6DB4B2140A2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520058" y="1058294"/>
            <a:ext cx="1710008" cy="1902069"/>
          </a:xfrm>
          <a:prstGeom prst="rect">
            <a:avLst/>
          </a:prstGeom>
        </p:spPr>
      </p:pic>
      <p:pic>
        <p:nvPicPr>
          <p:cNvPr id="13" name="Image 12" descr="Cerveau dans une tête contour">
            <a:extLst>
              <a:ext uri="{FF2B5EF4-FFF2-40B4-BE49-F238E27FC236}">
                <a16:creationId xmlns:a16="http://schemas.microsoft.com/office/drawing/2014/main" id="{7B7F4D29-2D4C-1526-C3BA-6C22331DB30D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/>
        </p:blipFill>
        <p:spPr>
          <a:xfrm>
            <a:off x="4516132" y="1473926"/>
            <a:ext cx="1457070" cy="1457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318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6ACA6F80-D392-A64E-3CF8-F28F1CCEE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53" name="Oval 42">
            <a:extLst>
              <a:ext uri="{FF2B5EF4-FFF2-40B4-BE49-F238E27FC236}">
                <a16:creationId xmlns:a16="http://schemas.microsoft.com/office/drawing/2014/main" id="{B9CF7697-7785-13A2-37F8-7A9A3BCA8E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294" y="2011679"/>
            <a:ext cx="4297680" cy="4297680"/>
          </a:xfrm>
          <a:prstGeom prst="ellipse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Image 6" descr="Une image contenant texte, Graphique, Police, écriture manuscrite&#10;&#10;Le contenu généré par l’IA peut être incorrect.">
            <a:extLst>
              <a:ext uri="{FF2B5EF4-FFF2-40B4-BE49-F238E27FC236}">
                <a16:creationId xmlns:a16="http://schemas.microsoft.com/office/drawing/2014/main" id="{3411F2ED-8981-E0CE-7B61-527ADC47E6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499" b="-1"/>
          <a:stretch/>
        </p:blipFill>
        <p:spPr>
          <a:xfrm>
            <a:off x="405385" y="2011679"/>
            <a:ext cx="4139786" cy="4297680"/>
          </a:xfrm>
          <a:custGeom>
            <a:avLst/>
            <a:gdLst/>
            <a:ahLst/>
            <a:cxnLst/>
            <a:rect l="l" t="t" r="r" b="b"/>
            <a:pathLst>
              <a:path w="4297680" h="4297680">
                <a:moveTo>
                  <a:pt x="2148840" y="0"/>
                </a:moveTo>
                <a:cubicBezTo>
                  <a:pt x="3335612" y="0"/>
                  <a:pt x="4297680" y="962068"/>
                  <a:pt x="4297680" y="2148840"/>
                </a:cubicBezTo>
                <a:cubicBezTo>
                  <a:pt x="4297680" y="3335612"/>
                  <a:pt x="3335612" y="4297680"/>
                  <a:pt x="2148840" y="4297680"/>
                </a:cubicBezTo>
                <a:cubicBezTo>
                  <a:pt x="962068" y="4297680"/>
                  <a:pt x="0" y="3335612"/>
                  <a:pt x="0" y="2148840"/>
                </a:cubicBezTo>
                <a:cubicBezTo>
                  <a:pt x="0" y="962068"/>
                  <a:pt x="962068" y="0"/>
                  <a:pt x="2148840" y="0"/>
                </a:cubicBezTo>
                <a:close/>
              </a:path>
            </a:pathLst>
          </a:cu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F3C8C6C7-E303-B918-E753-056011AB1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912" y="548641"/>
            <a:ext cx="4681728" cy="1298448"/>
          </a:xfrm>
        </p:spPr>
        <p:txBody>
          <a:bodyPr anchor="t">
            <a:normAutofit/>
          </a:bodyPr>
          <a:lstStyle/>
          <a:p>
            <a:pPr algn="ctr"/>
            <a:r>
              <a:rPr lang="fr-FR" sz="4100" b="1" i="1" dirty="0">
                <a:latin typeface="Aharoni" panose="020F0502020204030204" pitchFamily="2" charset="-79"/>
                <a:cs typeface="Aharoni" panose="020F0502020204030204" pitchFamily="2" charset="-79"/>
              </a:rPr>
              <a:t>QUELQUES CHIFFRES</a:t>
            </a:r>
          </a:p>
        </p:txBody>
      </p:sp>
      <p:sp>
        <p:nvSpPr>
          <p:cNvPr id="54" name="Graphic 11">
            <a:extLst>
              <a:ext uri="{FF2B5EF4-FFF2-40B4-BE49-F238E27FC236}">
                <a16:creationId xmlns:a16="http://schemas.microsoft.com/office/drawing/2014/main" id="{69B17A55-1949-47FB-267D-10785025A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1398" y="5872836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2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5" name="Graphic 10">
            <a:extLst>
              <a:ext uri="{FF2B5EF4-FFF2-40B4-BE49-F238E27FC236}">
                <a16:creationId xmlns:a16="http://schemas.microsoft.com/office/drawing/2014/main" id="{D05C042D-E5AA-5084-A55B-DCCED95480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4529" y="5872836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2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6" name="Graphic 12">
            <a:extLst>
              <a:ext uri="{FF2B5EF4-FFF2-40B4-BE49-F238E27FC236}">
                <a16:creationId xmlns:a16="http://schemas.microsoft.com/office/drawing/2014/main" id="{83E813A6-A7B0-20D7-7069-AB1B54E730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4529" y="5504988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2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20" name="Espace réservé du contenu 2">
            <a:extLst>
              <a:ext uri="{FF2B5EF4-FFF2-40B4-BE49-F238E27FC236}">
                <a16:creationId xmlns:a16="http://schemas.microsoft.com/office/drawing/2014/main" id="{AA542D38-DEA1-080B-48FC-FD68ACA2909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388796"/>
              </p:ext>
            </p:extLst>
          </p:nvPr>
        </p:nvGraphicFramePr>
        <p:xfrm>
          <a:off x="5843015" y="548638"/>
          <a:ext cx="5943600" cy="57607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C46430FC-4412-1F46-2B26-B35274A59D0C}"/>
              </a:ext>
            </a:extLst>
          </p:cNvPr>
          <p:cNvSpPr txBox="1"/>
          <p:nvPr/>
        </p:nvSpPr>
        <p:spPr>
          <a:xfrm>
            <a:off x="7730341" y="6440164"/>
            <a:ext cx="609391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000" dirty="0"/>
              <a:t>Source handicap.agriculture.gouv.fr</a:t>
            </a:r>
          </a:p>
        </p:txBody>
      </p:sp>
    </p:spTree>
    <p:extLst>
      <p:ext uri="{BB962C8B-B14F-4D97-AF65-F5344CB8AC3E}">
        <p14:creationId xmlns:p14="http://schemas.microsoft.com/office/powerpoint/2010/main" val="21494726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32F384B-89DA-AA55-D5AC-FDCAC197A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92583" y="1583134"/>
            <a:ext cx="4414848" cy="1716255"/>
          </a:xfrm>
        </p:spPr>
        <p:txBody>
          <a:bodyPr anchor="b">
            <a:normAutofit fontScale="90000"/>
          </a:bodyPr>
          <a:lstStyle/>
          <a:p>
            <a:pPr algn="ctr"/>
            <a:br>
              <a:rPr lang="fr-FR" sz="1400" dirty="0"/>
            </a:br>
            <a:br>
              <a:rPr lang="fr-FR" sz="1400" dirty="0"/>
            </a:br>
            <a:br>
              <a:rPr lang="fr-FR" sz="1400" dirty="0"/>
            </a:br>
            <a:br>
              <a:rPr lang="fr-FR" sz="1400" dirty="0"/>
            </a:br>
            <a:br>
              <a:rPr lang="fr-FR" sz="1400" dirty="0"/>
            </a:br>
            <a:r>
              <a:rPr lang="fr-FR" sz="1400" dirty="0"/>
              <a:t> </a:t>
            </a:r>
            <a:br>
              <a:rPr lang="fr-FR" sz="1400" dirty="0"/>
            </a:br>
            <a:br>
              <a:rPr lang="fr-FR" sz="1400" dirty="0"/>
            </a:br>
            <a:br>
              <a:rPr lang="fr-FR" sz="1400" dirty="0"/>
            </a:br>
            <a:br>
              <a:rPr lang="fr-FR" sz="1400" dirty="0"/>
            </a:br>
            <a:br>
              <a:rPr lang="fr-FR" sz="1400" dirty="0"/>
            </a:br>
            <a:r>
              <a:rPr lang="fr-FR" sz="2200" b="1" dirty="0">
                <a:latin typeface="Arial Rounded MT Bold" panose="020F0704030504030204" pitchFamily="34" charset="0"/>
              </a:rPr>
              <a:t>SPONDYLARTHRITE ANKYLOSANTE</a:t>
            </a:r>
            <a:br>
              <a:rPr lang="fr-FR" sz="2200" b="1" dirty="0">
                <a:latin typeface="Arial Rounded MT Bold" panose="020F0704030504030204" pitchFamily="34" charset="0"/>
              </a:rPr>
            </a:br>
            <a:br>
              <a:rPr lang="fr-FR" sz="2200" b="1" dirty="0">
                <a:latin typeface="Arial Rounded MT Bold" panose="020F0704030504030204" pitchFamily="34" charset="0"/>
              </a:rPr>
            </a:br>
            <a:r>
              <a:rPr lang="fr-FR" sz="2200" b="1" dirty="0">
                <a:latin typeface="Arial Rounded MT Bold" panose="020F0704030504030204" pitchFamily="34" charset="0"/>
              </a:rPr>
              <a:t> FIBROMYALGIE</a:t>
            </a:r>
            <a:br>
              <a:rPr lang="fr-FR" sz="2200" b="1" dirty="0">
                <a:latin typeface="Arial Rounded MT Bold" panose="020F0704030504030204" pitchFamily="34" charset="0"/>
              </a:rPr>
            </a:br>
            <a:r>
              <a:rPr lang="fr-FR" sz="2200" b="1" dirty="0">
                <a:latin typeface="Arial Rounded MT Bold" panose="020F0704030504030204" pitchFamily="34" charset="0"/>
              </a:rPr>
              <a:t> </a:t>
            </a:r>
            <a:br>
              <a:rPr lang="fr-FR" sz="2200" b="1" dirty="0">
                <a:latin typeface="Arial Rounded MT Bold" panose="020F0704030504030204" pitchFamily="34" charset="0"/>
              </a:rPr>
            </a:br>
            <a:r>
              <a:rPr lang="fr-FR" sz="2200" b="1" dirty="0">
                <a:latin typeface="Arial Rounded MT Bold" panose="020F0704030504030204" pitchFamily="34" charset="0"/>
              </a:rPr>
              <a:t>MYASTHENIE</a:t>
            </a:r>
            <a:br>
              <a:rPr lang="fr-FR" sz="2200" b="1" dirty="0">
                <a:latin typeface="Arial Rounded MT Bold" panose="020F0704030504030204" pitchFamily="34" charset="0"/>
              </a:rPr>
            </a:br>
            <a:br>
              <a:rPr lang="fr-FR" sz="2200" b="1" dirty="0">
                <a:latin typeface="Arial Rounded MT Bold" panose="020F0704030504030204" pitchFamily="34" charset="0"/>
              </a:rPr>
            </a:br>
            <a:br>
              <a:rPr lang="fr-FR" sz="1400" b="1" dirty="0">
                <a:latin typeface="Arial Rounded MT Bold" panose="020F0704030504030204" pitchFamily="34" charset="0"/>
              </a:rPr>
            </a:br>
            <a:br>
              <a:rPr lang="fr-FR" sz="1400" dirty="0"/>
            </a:br>
            <a:br>
              <a:rPr lang="fr-FR" sz="1400" dirty="0"/>
            </a:br>
            <a:endParaRPr lang="fr-FR" sz="14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 3" descr="Une image contenant cercle, texte, Police, Graphique&#10;&#10;Le contenu généré par l’IA peut être incorrect.">
            <a:extLst>
              <a:ext uri="{FF2B5EF4-FFF2-40B4-BE49-F238E27FC236}">
                <a16:creationId xmlns:a16="http://schemas.microsoft.com/office/drawing/2014/main" id="{BB312594-B731-DF3C-12B3-F8986881DDF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352" r="10969" b="-3"/>
          <a:stretch/>
        </p:blipFill>
        <p:spPr>
          <a:xfrm>
            <a:off x="279143" y="299509"/>
            <a:ext cx="5221625" cy="6258983"/>
          </a:xfrm>
          <a:prstGeom prst="rect">
            <a:avLst/>
          </a:prstGeom>
        </p:spPr>
      </p:pic>
      <p:cxnSp>
        <p:nvCxnSpPr>
          <p:cNvPr id="26" name="!!Straight Connector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9272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2028B2F9-271D-A428-9C79-C2BDA88BA8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2960636"/>
              </p:ext>
            </p:extLst>
          </p:nvPr>
        </p:nvGraphicFramePr>
        <p:xfrm>
          <a:off x="6392583" y="2645922"/>
          <a:ext cx="4434721" cy="37104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2B41D629-DEC2-1FEC-990F-3F5A8780C796}"/>
              </a:ext>
            </a:extLst>
          </p:cNvPr>
          <p:cNvSpPr txBox="1"/>
          <p:nvPr/>
        </p:nvSpPr>
        <p:spPr>
          <a:xfrm>
            <a:off x="6022379" y="6422508"/>
            <a:ext cx="6093912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900" dirty="0"/>
              <a:t>Source AMELI</a:t>
            </a:r>
          </a:p>
        </p:txBody>
      </p:sp>
    </p:spTree>
    <p:extLst>
      <p:ext uri="{BB962C8B-B14F-4D97-AF65-F5344CB8AC3E}">
        <p14:creationId xmlns:p14="http://schemas.microsoft.com/office/powerpoint/2010/main" val="1200119143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VTI">
  <a:themeElements>
    <a:clrScheme name="Office">
      <a:dk1>
        <a:srgbClr val="000000"/>
      </a:dk1>
      <a:lt1>
        <a:srgbClr val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Univers">
      <a:majorFont>
        <a:latin typeface="Univers"/>
        <a:ea typeface=""/>
        <a:cs typeface=""/>
      </a:majorFont>
      <a:minorFont>
        <a:latin typeface="Univer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VTI" id="{605F9078-86F9-4258-A3E1-F8EFF02AE8CC}" vid="{4848699B-BB01-41E3-9EC4-3D97DFE5292B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Cadre</Template>
  <TotalTime>1077</TotalTime>
  <Words>255</Words>
  <Application>Microsoft Office PowerPoint</Application>
  <PresentationFormat>Grand écran</PresentationFormat>
  <Paragraphs>31</Paragraphs>
  <Slides>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3" baseType="lpstr">
      <vt:lpstr>Aharoni</vt:lpstr>
      <vt:lpstr>Aptos</vt:lpstr>
      <vt:lpstr>Arial</vt:lpstr>
      <vt:lpstr>Arial Rounded MT Bold</vt:lpstr>
      <vt:lpstr>Copperplate Gothic Bold</vt:lpstr>
      <vt:lpstr>Neue Haas Grotesk Text Pro</vt:lpstr>
      <vt:lpstr>Univers</vt:lpstr>
      <vt:lpstr>Wingdings</vt:lpstr>
      <vt:lpstr>GradientVTI</vt:lpstr>
      <vt:lpstr>ASSOCIATION LES MAUX DE SPONDY-MYALGIE </vt:lpstr>
      <vt:lpstr>LES 6 TYPES DE HANDICAP </vt:lpstr>
      <vt:lpstr>QUELQUES CHIFFRES</vt:lpstr>
      <vt:lpstr>           SPONDYLARTHRITE ANKYLOSANTE   FIBROMYALGIE   MYASTHENIE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Marylene Giacomini</dc:creator>
  <cp:lastModifiedBy>Marylene Giacomini</cp:lastModifiedBy>
  <cp:revision>4</cp:revision>
  <cp:lastPrinted>2024-09-05T10:09:21Z</cp:lastPrinted>
  <dcterms:created xsi:type="dcterms:W3CDTF">2024-07-14T06:19:27Z</dcterms:created>
  <dcterms:modified xsi:type="dcterms:W3CDTF">2025-03-21T16:37:12Z</dcterms:modified>
</cp:coreProperties>
</file>