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 /><Relationship Id="rId2" Type="http://schemas.openxmlformats.org/package/2006/relationships/metadata/core-properties" Target="docProps/core.xml" /><Relationship Id="rId1" Type="http://schemas.openxmlformats.org/officeDocument/2006/relationships/officeDocument" Target="ppt/presentation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trictFirstAndLastChars="0" saveSubsetFonts="1" autoCompressPictures="0">
  <p:sldMasterIdLst>
    <p:sldMasterId id="2147483660" r:id="rId1"/>
  </p:sldMasterIdLst>
  <p:notesMasterIdLst>
    <p:notesMasterId r:id="rId4"/>
  </p:notesMasterIdLst>
  <p:handoutMasterIdLst>
    <p:handoutMasterId r:id="rId5"/>
  </p:handoutMasterIdLst>
  <p:sldIdLst>
    <p:sldId id="338" r:id="rId2"/>
    <p:sldId id="339" r:id="rId3"/>
  </p:sldIdLst>
  <p:sldSz cx="12192000" cy="6858000"/>
  <p:notesSz cx="6858000" cy="9144000"/>
  <p:defaultTextStyle>
    <a:defPPr rtl="0"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555555"/>
    <a:srgbClr val="346C85"/>
    <a:srgbClr val="2C4788"/>
    <a:srgbClr val="386D3C"/>
    <a:srgbClr val="4D348D"/>
    <a:srgbClr val="7A7500"/>
    <a:srgbClr val="A15800"/>
    <a:srgbClr val="982F32"/>
    <a:srgbClr val="395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177F258-B800-4C73-B4E9-E1B1E8DE81A8}" v="15" dt="2025-01-24T16:17:12.61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6357" autoAdjust="0"/>
  </p:normalViewPr>
  <p:slideViewPr>
    <p:cSldViewPr>
      <p:cViewPr varScale="1">
        <p:scale>
          <a:sx n="62" d="100"/>
          <a:sy n="62" d="100"/>
        </p:scale>
        <p:origin x="1056" y="28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6" d="100"/>
          <a:sy n="86" d="100"/>
        </p:scale>
        <p:origin x="3114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 /><Relationship Id="rId3" Type="http://schemas.openxmlformats.org/officeDocument/2006/relationships/slide" Target="slides/slide2.xml" /><Relationship Id="rId7" Type="http://schemas.openxmlformats.org/officeDocument/2006/relationships/viewProps" Target="viewProps.xml" /><Relationship Id="rId2" Type="http://schemas.openxmlformats.org/officeDocument/2006/relationships/slide" Target="slides/slide1.xml" /><Relationship Id="rId1" Type="http://schemas.openxmlformats.org/officeDocument/2006/relationships/slideMaster" Target="slideMasters/slideMaster1.xml" /><Relationship Id="rId6" Type="http://schemas.openxmlformats.org/officeDocument/2006/relationships/presProps" Target="presProps.xml" /><Relationship Id="rId5" Type="http://schemas.openxmlformats.org/officeDocument/2006/relationships/handoutMaster" Target="handoutMasters/handoutMaster1.xml" /><Relationship Id="rId10" Type="http://schemas.microsoft.com/office/2015/10/relationships/revisionInfo" Target="revisionInfo.xml" /><Relationship Id="rId4" Type="http://schemas.openxmlformats.org/officeDocument/2006/relationships/notesMaster" Target="notesMasters/notesMaster1.xml" /><Relationship Id="rId9" Type="http://schemas.openxmlformats.org/officeDocument/2006/relationships/tableStyles" Target="tableStyles.xml" 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 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en-tête 1">
            <a:extLst>
              <a:ext uri="{FF2B5EF4-FFF2-40B4-BE49-F238E27FC236}">
                <a16:creationId xmlns:a16="http://schemas.microsoft.com/office/drawing/2014/main" id="{D5984A11-5ECB-4077-BADD-F618032AD99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fr-FR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707F0166-56C4-43F6-989E-406F48670931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A0B51280-23D1-430D-A99E-D242EA5823E5}" type="datetime1">
              <a:rPr lang="fr-FR" smtClean="0"/>
              <a:t>24/01/2025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35CBF9A1-0D7A-4DBE-82E3-179E6E801C58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CBFD0DD9-F65D-4C02-877C-6027B7D2C93D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10EE40A6-6562-4B3C-B215-A5C6B13DF6B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75679571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en-tête 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fr-FR" noProof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7EE832C1-9BC2-409A-B871-5BD59319B4CE}" type="datetime1">
              <a:rPr lang="fr-FR" noProof="0" smtClean="0"/>
              <a:t>24/01/2025</a:t>
            </a:fld>
            <a:endParaRPr lang="fr-FR" noProof="0"/>
          </a:p>
        </p:txBody>
      </p:sp>
      <p:sp>
        <p:nvSpPr>
          <p:cNvPr id="4" name="Espace réservé de l’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fr-FR" noProof="0"/>
          </a:p>
        </p:txBody>
      </p:sp>
      <p:sp>
        <p:nvSpPr>
          <p:cNvPr id="5" name="Espace réservé des commentaires 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fr-FR" noProof="0"/>
              <a:t>Modifiez les styles du texte du masque</a:t>
            </a:r>
          </a:p>
          <a:p>
            <a:pPr lvl="1" rtl="0"/>
            <a:r>
              <a:rPr lang="fr-FR" noProof="0"/>
              <a:t>Deuxième niveau</a:t>
            </a:r>
          </a:p>
          <a:p>
            <a:pPr lvl="2" rtl="0"/>
            <a:r>
              <a:rPr lang="fr-FR" noProof="0"/>
              <a:t>Troisième niveau</a:t>
            </a:r>
          </a:p>
          <a:p>
            <a:pPr lvl="3" rtl="0"/>
            <a:r>
              <a:rPr lang="fr-FR" noProof="0"/>
              <a:t>Quatrième niveau</a:t>
            </a:r>
          </a:p>
          <a:p>
            <a:pPr lvl="4" rtl="0"/>
            <a:r>
              <a:rPr lang="fr-FR" noProof="0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fr-FR" noProof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BDE30290-39D8-481B-952D-A1053AA941C9}" type="slidenum">
              <a:rPr lang="fr-FR" noProof="0" smtClean="0"/>
              <a:t>‹N°›</a:t>
            </a:fld>
            <a:endParaRPr lang="fr-FR" noProof="0"/>
          </a:p>
        </p:txBody>
      </p:sp>
    </p:spTree>
    <p:extLst>
      <p:ext uri="{BB962C8B-B14F-4D97-AF65-F5344CB8AC3E}">
        <p14:creationId xmlns:p14="http://schemas.microsoft.com/office/powerpoint/2010/main" val="1279423477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 /><Relationship Id="rId1" Type="http://schemas.openxmlformats.org/officeDocument/2006/relationships/notesMaster" Target="../notesMasters/notesMaster1.xml" 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 /><Relationship Id="rId1" Type="http://schemas.openxmlformats.org/officeDocument/2006/relationships/notesMaster" Target="../notesMasters/notesMaster1.xml" 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BDE30290-39D8-481B-952D-A1053AA941C9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461275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BDE30290-39D8-481B-952D-A1053AA941C9}" type="slidenum">
              <a:rPr lang="fr-FR" smtClean="0"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247389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e 4">
            <a:extLst>
              <a:ext uri="{FF2B5EF4-FFF2-40B4-BE49-F238E27FC236}">
                <a16:creationId xmlns:a16="http://schemas.microsoft.com/office/drawing/2014/main" id="{BE27CB52-5FCD-F146-AE98-5D36C008A7D9}"/>
              </a:ext>
            </a:extLst>
          </p:cNvPr>
          <p:cNvGrpSpPr/>
          <p:nvPr userDrawn="1"/>
        </p:nvGrpSpPr>
        <p:grpSpPr>
          <a:xfrm>
            <a:off x="914401" y="381000"/>
            <a:ext cx="10286999" cy="5898494"/>
            <a:chOff x="914401" y="381000"/>
            <a:chExt cx="10286999" cy="5898494"/>
          </a:xfrm>
        </p:grpSpPr>
        <p:sp>
          <p:nvSpPr>
            <p:cNvPr id="6" name="Forme libre 5">
              <a:extLst>
                <a:ext uri="{FF2B5EF4-FFF2-40B4-BE49-F238E27FC236}">
                  <a16:creationId xmlns:a16="http://schemas.microsoft.com/office/drawing/2014/main" id="{B2F99DF6-A203-9D44-9A6A-0AC1A58A2ED9}"/>
                </a:ext>
              </a:extLst>
            </p:cNvPr>
            <p:cNvSpPr>
              <a:spLocks/>
            </p:cNvSpPr>
            <p:nvPr/>
          </p:nvSpPr>
          <p:spPr bwMode="auto">
            <a:xfrm>
              <a:off x="9779656" y="381000"/>
              <a:ext cx="1421744" cy="1322185"/>
            </a:xfrm>
            <a:custGeom>
              <a:avLst/>
              <a:gdLst/>
              <a:ahLst/>
              <a:cxnLst>
                <a:cxn ang="0">
                  <a:pos x="15" y="6537"/>
                </a:cxn>
                <a:cxn ang="0">
                  <a:pos x="210" y="6543"/>
                </a:cxn>
                <a:cxn ang="0">
                  <a:pos x="464" y="6570"/>
                </a:cxn>
                <a:cxn ang="0">
                  <a:pos x="712" y="6615"/>
                </a:cxn>
                <a:cxn ang="0">
                  <a:pos x="952" y="6679"/>
                </a:cxn>
                <a:cxn ang="0">
                  <a:pos x="1180" y="6762"/>
                </a:cxn>
                <a:cxn ang="0">
                  <a:pos x="1400" y="6860"/>
                </a:cxn>
                <a:cxn ang="0">
                  <a:pos x="1605" y="6973"/>
                </a:cxn>
                <a:cxn ang="0">
                  <a:pos x="1797" y="7100"/>
                </a:cxn>
                <a:cxn ang="0">
                  <a:pos x="1972" y="7240"/>
                </a:cxn>
                <a:cxn ang="0">
                  <a:pos x="2131" y="7392"/>
                </a:cxn>
                <a:cxn ang="0">
                  <a:pos x="2270" y="7553"/>
                </a:cxn>
                <a:cxn ang="0">
                  <a:pos x="2388" y="7725"/>
                </a:cxn>
                <a:cxn ang="0">
                  <a:pos x="2485" y="7903"/>
                </a:cxn>
                <a:cxn ang="0">
                  <a:pos x="2558" y="8089"/>
                </a:cxn>
                <a:cxn ang="0">
                  <a:pos x="2607" y="8280"/>
                </a:cxn>
                <a:cxn ang="0">
                  <a:pos x="2629" y="8477"/>
                </a:cxn>
                <a:cxn ang="0">
                  <a:pos x="9167" y="8416"/>
                </a:cxn>
                <a:cxn ang="0">
                  <a:pos x="9149" y="7979"/>
                </a:cxn>
                <a:cxn ang="0">
                  <a:pos x="9106" y="7548"/>
                </a:cxn>
                <a:cxn ang="0">
                  <a:pos x="9042" y="7124"/>
                </a:cxn>
                <a:cxn ang="0">
                  <a:pos x="8957" y="6706"/>
                </a:cxn>
                <a:cxn ang="0">
                  <a:pos x="8848" y="6296"/>
                </a:cxn>
                <a:cxn ang="0">
                  <a:pos x="8720" y="5894"/>
                </a:cxn>
                <a:cxn ang="0">
                  <a:pos x="8570" y="5500"/>
                </a:cxn>
                <a:cxn ang="0">
                  <a:pos x="8401" y="5115"/>
                </a:cxn>
                <a:cxn ang="0">
                  <a:pos x="8212" y="4740"/>
                </a:cxn>
                <a:cxn ang="0">
                  <a:pos x="8005" y="4374"/>
                </a:cxn>
                <a:cxn ang="0">
                  <a:pos x="7780" y="4020"/>
                </a:cxn>
                <a:cxn ang="0">
                  <a:pos x="7538" y="3677"/>
                </a:cxn>
                <a:cxn ang="0">
                  <a:pos x="7278" y="3347"/>
                </a:cxn>
                <a:cxn ang="0">
                  <a:pos x="7001" y="3026"/>
                </a:cxn>
                <a:cxn ang="0">
                  <a:pos x="6710" y="2721"/>
                </a:cxn>
                <a:cxn ang="0">
                  <a:pos x="6403" y="2427"/>
                </a:cxn>
                <a:cxn ang="0">
                  <a:pos x="6082" y="2150"/>
                </a:cxn>
                <a:cxn ang="0">
                  <a:pos x="5746" y="1884"/>
                </a:cxn>
                <a:cxn ang="0">
                  <a:pos x="5397" y="1635"/>
                </a:cxn>
                <a:cxn ang="0">
                  <a:pos x="5035" y="1401"/>
                </a:cxn>
                <a:cxn ang="0">
                  <a:pos x="4661" y="1183"/>
                </a:cxn>
                <a:cxn ang="0">
                  <a:pos x="4274" y="982"/>
                </a:cxn>
                <a:cxn ang="0">
                  <a:pos x="3878" y="798"/>
                </a:cxn>
                <a:cxn ang="0">
                  <a:pos x="3470" y="631"/>
                </a:cxn>
                <a:cxn ang="0">
                  <a:pos x="3052" y="482"/>
                </a:cxn>
                <a:cxn ang="0">
                  <a:pos x="2626" y="353"/>
                </a:cxn>
                <a:cxn ang="0">
                  <a:pos x="2189" y="244"/>
                </a:cxn>
                <a:cxn ang="0">
                  <a:pos x="1745" y="153"/>
                </a:cxn>
                <a:cxn ang="0">
                  <a:pos x="1294" y="82"/>
                </a:cxn>
                <a:cxn ang="0">
                  <a:pos x="834" y="34"/>
                </a:cxn>
                <a:cxn ang="0">
                  <a:pos x="369" y="6"/>
                </a:cxn>
                <a:cxn ang="0">
                  <a:pos x="15" y="0"/>
                </a:cxn>
              </a:cxnLst>
              <a:rect l="0" t="0" r="r" b="b"/>
              <a:pathLst>
                <a:path w="9167" h="8526">
                  <a:moveTo>
                    <a:pt x="15" y="0"/>
                  </a:moveTo>
                  <a:lnTo>
                    <a:pt x="0" y="0"/>
                  </a:lnTo>
                  <a:lnTo>
                    <a:pt x="0" y="6537"/>
                  </a:lnTo>
                  <a:lnTo>
                    <a:pt x="15" y="6537"/>
                  </a:lnTo>
                  <a:lnTo>
                    <a:pt x="15" y="6537"/>
                  </a:lnTo>
                  <a:lnTo>
                    <a:pt x="81" y="6538"/>
                  </a:lnTo>
                  <a:lnTo>
                    <a:pt x="146" y="6540"/>
                  </a:lnTo>
                  <a:lnTo>
                    <a:pt x="210" y="6543"/>
                  </a:lnTo>
                  <a:lnTo>
                    <a:pt x="274" y="6548"/>
                  </a:lnTo>
                  <a:lnTo>
                    <a:pt x="338" y="6554"/>
                  </a:lnTo>
                  <a:lnTo>
                    <a:pt x="401" y="6561"/>
                  </a:lnTo>
                  <a:lnTo>
                    <a:pt x="464" y="6570"/>
                  </a:lnTo>
                  <a:lnTo>
                    <a:pt x="526" y="6579"/>
                  </a:lnTo>
                  <a:lnTo>
                    <a:pt x="589" y="6590"/>
                  </a:lnTo>
                  <a:lnTo>
                    <a:pt x="651" y="6602"/>
                  </a:lnTo>
                  <a:lnTo>
                    <a:pt x="712" y="6615"/>
                  </a:lnTo>
                  <a:lnTo>
                    <a:pt x="772" y="6629"/>
                  </a:lnTo>
                  <a:lnTo>
                    <a:pt x="833" y="6645"/>
                  </a:lnTo>
                  <a:lnTo>
                    <a:pt x="892" y="6662"/>
                  </a:lnTo>
                  <a:lnTo>
                    <a:pt x="952" y="6679"/>
                  </a:lnTo>
                  <a:lnTo>
                    <a:pt x="1010" y="6699"/>
                  </a:lnTo>
                  <a:lnTo>
                    <a:pt x="1067" y="6718"/>
                  </a:lnTo>
                  <a:lnTo>
                    <a:pt x="1124" y="6740"/>
                  </a:lnTo>
                  <a:lnTo>
                    <a:pt x="1180" y="6762"/>
                  </a:lnTo>
                  <a:lnTo>
                    <a:pt x="1236" y="6785"/>
                  </a:lnTo>
                  <a:lnTo>
                    <a:pt x="1291" y="6809"/>
                  </a:lnTo>
                  <a:lnTo>
                    <a:pt x="1346" y="6834"/>
                  </a:lnTo>
                  <a:lnTo>
                    <a:pt x="1400" y="6860"/>
                  </a:lnTo>
                  <a:lnTo>
                    <a:pt x="1453" y="6886"/>
                  </a:lnTo>
                  <a:lnTo>
                    <a:pt x="1504" y="6915"/>
                  </a:lnTo>
                  <a:lnTo>
                    <a:pt x="1555" y="6944"/>
                  </a:lnTo>
                  <a:lnTo>
                    <a:pt x="1605" y="6973"/>
                  </a:lnTo>
                  <a:lnTo>
                    <a:pt x="1655" y="7003"/>
                  </a:lnTo>
                  <a:lnTo>
                    <a:pt x="1703" y="7035"/>
                  </a:lnTo>
                  <a:lnTo>
                    <a:pt x="1750" y="7067"/>
                  </a:lnTo>
                  <a:lnTo>
                    <a:pt x="1797" y="7100"/>
                  </a:lnTo>
                  <a:lnTo>
                    <a:pt x="1842" y="7133"/>
                  </a:lnTo>
                  <a:lnTo>
                    <a:pt x="1886" y="7169"/>
                  </a:lnTo>
                  <a:lnTo>
                    <a:pt x="1929" y="7204"/>
                  </a:lnTo>
                  <a:lnTo>
                    <a:pt x="1972" y="7240"/>
                  </a:lnTo>
                  <a:lnTo>
                    <a:pt x="2013" y="7276"/>
                  </a:lnTo>
                  <a:lnTo>
                    <a:pt x="2054" y="7314"/>
                  </a:lnTo>
                  <a:lnTo>
                    <a:pt x="2093" y="7353"/>
                  </a:lnTo>
                  <a:lnTo>
                    <a:pt x="2131" y="7392"/>
                  </a:lnTo>
                  <a:lnTo>
                    <a:pt x="2167" y="7431"/>
                  </a:lnTo>
                  <a:lnTo>
                    <a:pt x="2203" y="7471"/>
                  </a:lnTo>
                  <a:lnTo>
                    <a:pt x="2237" y="7512"/>
                  </a:lnTo>
                  <a:lnTo>
                    <a:pt x="2270" y="7553"/>
                  </a:lnTo>
                  <a:lnTo>
                    <a:pt x="2301" y="7595"/>
                  </a:lnTo>
                  <a:lnTo>
                    <a:pt x="2332" y="7638"/>
                  </a:lnTo>
                  <a:lnTo>
                    <a:pt x="2360" y="7680"/>
                  </a:lnTo>
                  <a:lnTo>
                    <a:pt x="2388" y="7725"/>
                  </a:lnTo>
                  <a:lnTo>
                    <a:pt x="2415" y="7768"/>
                  </a:lnTo>
                  <a:lnTo>
                    <a:pt x="2439" y="7813"/>
                  </a:lnTo>
                  <a:lnTo>
                    <a:pt x="2463" y="7857"/>
                  </a:lnTo>
                  <a:lnTo>
                    <a:pt x="2485" y="7903"/>
                  </a:lnTo>
                  <a:lnTo>
                    <a:pt x="2506" y="7949"/>
                  </a:lnTo>
                  <a:lnTo>
                    <a:pt x="2525" y="7995"/>
                  </a:lnTo>
                  <a:lnTo>
                    <a:pt x="2542" y="8042"/>
                  </a:lnTo>
                  <a:lnTo>
                    <a:pt x="2558" y="8089"/>
                  </a:lnTo>
                  <a:lnTo>
                    <a:pt x="2573" y="8136"/>
                  </a:lnTo>
                  <a:lnTo>
                    <a:pt x="2586" y="8184"/>
                  </a:lnTo>
                  <a:lnTo>
                    <a:pt x="2597" y="8232"/>
                  </a:lnTo>
                  <a:lnTo>
                    <a:pt x="2607" y="8280"/>
                  </a:lnTo>
                  <a:lnTo>
                    <a:pt x="2615" y="8329"/>
                  </a:lnTo>
                  <a:lnTo>
                    <a:pt x="2621" y="8379"/>
                  </a:lnTo>
                  <a:lnTo>
                    <a:pt x="2626" y="8428"/>
                  </a:lnTo>
                  <a:lnTo>
                    <a:pt x="2629" y="8477"/>
                  </a:lnTo>
                  <a:lnTo>
                    <a:pt x="2630" y="8526"/>
                  </a:lnTo>
                  <a:lnTo>
                    <a:pt x="9167" y="8526"/>
                  </a:lnTo>
                  <a:lnTo>
                    <a:pt x="9167" y="8526"/>
                  </a:lnTo>
                  <a:lnTo>
                    <a:pt x="9167" y="8416"/>
                  </a:lnTo>
                  <a:lnTo>
                    <a:pt x="9165" y="8306"/>
                  </a:lnTo>
                  <a:lnTo>
                    <a:pt x="9160" y="8197"/>
                  </a:lnTo>
                  <a:lnTo>
                    <a:pt x="9156" y="8088"/>
                  </a:lnTo>
                  <a:lnTo>
                    <a:pt x="9149" y="7979"/>
                  </a:lnTo>
                  <a:lnTo>
                    <a:pt x="9141" y="7871"/>
                  </a:lnTo>
                  <a:lnTo>
                    <a:pt x="9130" y="7763"/>
                  </a:lnTo>
                  <a:lnTo>
                    <a:pt x="9119" y="7656"/>
                  </a:lnTo>
                  <a:lnTo>
                    <a:pt x="9106" y="7548"/>
                  </a:lnTo>
                  <a:lnTo>
                    <a:pt x="9093" y="7442"/>
                  </a:lnTo>
                  <a:lnTo>
                    <a:pt x="9078" y="7336"/>
                  </a:lnTo>
                  <a:lnTo>
                    <a:pt x="9061" y="7229"/>
                  </a:lnTo>
                  <a:lnTo>
                    <a:pt x="9042" y="7124"/>
                  </a:lnTo>
                  <a:lnTo>
                    <a:pt x="9023" y="7019"/>
                  </a:lnTo>
                  <a:lnTo>
                    <a:pt x="9002" y="6914"/>
                  </a:lnTo>
                  <a:lnTo>
                    <a:pt x="8979" y="6810"/>
                  </a:lnTo>
                  <a:lnTo>
                    <a:pt x="8957" y="6706"/>
                  </a:lnTo>
                  <a:lnTo>
                    <a:pt x="8931" y="6603"/>
                  </a:lnTo>
                  <a:lnTo>
                    <a:pt x="8905" y="6500"/>
                  </a:lnTo>
                  <a:lnTo>
                    <a:pt x="8878" y="6398"/>
                  </a:lnTo>
                  <a:lnTo>
                    <a:pt x="8848" y="6296"/>
                  </a:lnTo>
                  <a:lnTo>
                    <a:pt x="8818" y="6195"/>
                  </a:lnTo>
                  <a:lnTo>
                    <a:pt x="8786" y="6094"/>
                  </a:lnTo>
                  <a:lnTo>
                    <a:pt x="8753" y="5993"/>
                  </a:lnTo>
                  <a:lnTo>
                    <a:pt x="8720" y="5894"/>
                  </a:lnTo>
                  <a:lnTo>
                    <a:pt x="8684" y="5795"/>
                  </a:lnTo>
                  <a:lnTo>
                    <a:pt x="8647" y="5695"/>
                  </a:lnTo>
                  <a:lnTo>
                    <a:pt x="8609" y="5598"/>
                  </a:lnTo>
                  <a:lnTo>
                    <a:pt x="8570" y="5500"/>
                  </a:lnTo>
                  <a:lnTo>
                    <a:pt x="8530" y="5402"/>
                  </a:lnTo>
                  <a:lnTo>
                    <a:pt x="8488" y="5306"/>
                  </a:lnTo>
                  <a:lnTo>
                    <a:pt x="8446" y="5210"/>
                  </a:lnTo>
                  <a:lnTo>
                    <a:pt x="8401" y="5115"/>
                  </a:lnTo>
                  <a:lnTo>
                    <a:pt x="8355" y="5020"/>
                  </a:lnTo>
                  <a:lnTo>
                    <a:pt x="8309" y="4927"/>
                  </a:lnTo>
                  <a:lnTo>
                    <a:pt x="8261" y="4833"/>
                  </a:lnTo>
                  <a:lnTo>
                    <a:pt x="8212" y="4740"/>
                  </a:lnTo>
                  <a:lnTo>
                    <a:pt x="8162" y="4648"/>
                  </a:lnTo>
                  <a:lnTo>
                    <a:pt x="8112" y="4556"/>
                  </a:lnTo>
                  <a:lnTo>
                    <a:pt x="8059" y="4465"/>
                  </a:lnTo>
                  <a:lnTo>
                    <a:pt x="8005" y="4374"/>
                  </a:lnTo>
                  <a:lnTo>
                    <a:pt x="7950" y="4285"/>
                  </a:lnTo>
                  <a:lnTo>
                    <a:pt x="7896" y="4196"/>
                  </a:lnTo>
                  <a:lnTo>
                    <a:pt x="7838" y="4108"/>
                  </a:lnTo>
                  <a:lnTo>
                    <a:pt x="7780" y="4020"/>
                  </a:lnTo>
                  <a:lnTo>
                    <a:pt x="7721" y="3934"/>
                  </a:lnTo>
                  <a:lnTo>
                    <a:pt x="7661" y="3847"/>
                  </a:lnTo>
                  <a:lnTo>
                    <a:pt x="7599" y="3762"/>
                  </a:lnTo>
                  <a:lnTo>
                    <a:pt x="7538" y="3677"/>
                  </a:lnTo>
                  <a:lnTo>
                    <a:pt x="7474" y="3594"/>
                  </a:lnTo>
                  <a:lnTo>
                    <a:pt x="7410" y="3510"/>
                  </a:lnTo>
                  <a:lnTo>
                    <a:pt x="7344" y="3428"/>
                  </a:lnTo>
                  <a:lnTo>
                    <a:pt x="7278" y="3347"/>
                  </a:lnTo>
                  <a:lnTo>
                    <a:pt x="7211" y="3265"/>
                  </a:lnTo>
                  <a:lnTo>
                    <a:pt x="7142" y="3185"/>
                  </a:lnTo>
                  <a:lnTo>
                    <a:pt x="7072" y="3105"/>
                  </a:lnTo>
                  <a:lnTo>
                    <a:pt x="7001" y="3026"/>
                  </a:lnTo>
                  <a:lnTo>
                    <a:pt x="6931" y="2949"/>
                  </a:lnTo>
                  <a:lnTo>
                    <a:pt x="6859" y="2872"/>
                  </a:lnTo>
                  <a:lnTo>
                    <a:pt x="6784" y="2797"/>
                  </a:lnTo>
                  <a:lnTo>
                    <a:pt x="6710" y="2721"/>
                  </a:lnTo>
                  <a:lnTo>
                    <a:pt x="6634" y="2646"/>
                  </a:lnTo>
                  <a:lnTo>
                    <a:pt x="6559" y="2573"/>
                  </a:lnTo>
                  <a:lnTo>
                    <a:pt x="6481" y="2499"/>
                  </a:lnTo>
                  <a:lnTo>
                    <a:pt x="6403" y="2427"/>
                  </a:lnTo>
                  <a:lnTo>
                    <a:pt x="6325" y="2356"/>
                  </a:lnTo>
                  <a:lnTo>
                    <a:pt x="6245" y="2287"/>
                  </a:lnTo>
                  <a:lnTo>
                    <a:pt x="6163" y="2217"/>
                  </a:lnTo>
                  <a:lnTo>
                    <a:pt x="6082" y="2150"/>
                  </a:lnTo>
                  <a:lnTo>
                    <a:pt x="5999" y="2081"/>
                  </a:lnTo>
                  <a:lnTo>
                    <a:pt x="5915" y="2015"/>
                  </a:lnTo>
                  <a:lnTo>
                    <a:pt x="5832" y="1949"/>
                  </a:lnTo>
                  <a:lnTo>
                    <a:pt x="5746" y="1884"/>
                  </a:lnTo>
                  <a:lnTo>
                    <a:pt x="5660" y="1820"/>
                  </a:lnTo>
                  <a:lnTo>
                    <a:pt x="5573" y="1757"/>
                  </a:lnTo>
                  <a:lnTo>
                    <a:pt x="5485" y="1696"/>
                  </a:lnTo>
                  <a:lnTo>
                    <a:pt x="5397" y="1635"/>
                  </a:lnTo>
                  <a:lnTo>
                    <a:pt x="5308" y="1574"/>
                  </a:lnTo>
                  <a:lnTo>
                    <a:pt x="5218" y="1516"/>
                  </a:lnTo>
                  <a:lnTo>
                    <a:pt x="5126" y="1458"/>
                  </a:lnTo>
                  <a:lnTo>
                    <a:pt x="5035" y="1401"/>
                  </a:lnTo>
                  <a:lnTo>
                    <a:pt x="4942" y="1345"/>
                  </a:lnTo>
                  <a:lnTo>
                    <a:pt x="4850" y="1290"/>
                  </a:lnTo>
                  <a:lnTo>
                    <a:pt x="4756" y="1236"/>
                  </a:lnTo>
                  <a:lnTo>
                    <a:pt x="4661" y="1183"/>
                  </a:lnTo>
                  <a:lnTo>
                    <a:pt x="4565" y="1131"/>
                  </a:lnTo>
                  <a:lnTo>
                    <a:pt x="4469" y="1080"/>
                  </a:lnTo>
                  <a:lnTo>
                    <a:pt x="4373" y="1030"/>
                  </a:lnTo>
                  <a:lnTo>
                    <a:pt x="4274" y="982"/>
                  </a:lnTo>
                  <a:lnTo>
                    <a:pt x="4176" y="934"/>
                  </a:lnTo>
                  <a:lnTo>
                    <a:pt x="4078" y="887"/>
                  </a:lnTo>
                  <a:lnTo>
                    <a:pt x="3978" y="842"/>
                  </a:lnTo>
                  <a:lnTo>
                    <a:pt x="3878" y="798"/>
                  </a:lnTo>
                  <a:lnTo>
                    <a:pt x="3777" y="755"/>
                  </a:lnTo>
                  <a:lnTo>
                    <a:pt x="3675" y="712"/>
                  </a:lnTo>
                  <a:lnTo>
                    <a:pt x="3572" y="671"/>
                  </a:lnTo>
                  <a:lnTo>
                    <a:pt x="3470" y="631"/>
                  </a:lnTo>
                  <a:lnTo>
                    <a:pt x="3367" y="592"/>
                  </a:lnTo>
                  <a:lnTo>
                    <a:pt x="3263" y="555"/>
                  </a:lnTo>
                  <a:lnTo>
                    <a:pt x="3157" y="518"/>
                  </a:lnTo>
                  <a:lnTo>
                    <a:pt x="3052" y="482"/>
                  </a:lnTo>
                  <a:lnTo>
                    <a:pt x="2946" y="448"/>
                  </a:lnTo>
                  <a:lnTo>
                    <a:pt x="2839" y="416"/>
                  </a:lnTo>
                  <a:lnTo>
                    <a:pt x="2733" y="384"/>
                  </a:lnTo>
                  <a:lnTo>
                    <a:pt x="2626" y="353"/>
                  </a:lnTo>
                  <a:lnTo>
                    <a:pt x="2517" y="324"/>
                  </a:lnTo>
                  <a:lnTo>
                    <a:pt x="2408" y="296"/>
                  </a:lnTo>
                  <a:lnTo>
                    <a:pt x="2299" y="269"/>
                  </a:lnTo>
                  <a:lnTo>
                    <a:pt x="2189" y="244"/>
                  </a:lnTo>
                  <a:lnTo>
                    <a:pt x="2079" y="218"/>
                  </a:lnTo>
                  <a:lnTo>
                    <a:pt x="1968" y="196"/>
                  </a:lnTo>
                  <a:lnTo>
                    <a:pt x="1857" y="174"/>
                  </a:lnTo>
                  <a:lnTo>
                    <a:pt x="1745" y="153"/>
                  </a:lnTo>
                  <a:lnTo>
                    <a:pt x="1633" y="134"/>
                  </a:lnTo>
                  <a:lnTo>
                    <a:pt x="1520" y="115"/>
                  </a:lnTo>
                  <a:lnTo>
                    <a:pt x="1407" y="98"/>
                  </a:lnTo>
                  <a:lnTo>
                    <a:pt x="1294" y="82"/>
                  </a:lnTo>
                  <a:lnTo>
                    <a:pt x="1179" y="69"/>
                  </a:lnTo>
                  <a:lnTo>
                    <a:pt x="1065" y="56"/>
                  </a:lnTo>
                  <a:lnTo>
                    <a:pt x="949" y="45"/>
                  </a:lnTo>
                  <a:lnTo>
                    <a:pt x="834" y="34"/>
                  </a:lnTo>
                  <a:lnTo>
                    <a:pt x="719" y="25"/>
                  </a:lnTo>
                  <a:lnTo>
                    <a:pt x="602" y="17"/>
                  </a:lnTo>
                  <a:lnTo>
                    <a:pt x="485" y="11"/>
                  </a:lnTo>
                  <a:lnTo>
                    <a:pt x="369" y="6"/>
                  </a:lnTo>
                  <a:lnTo>
                    <a:pt x="251" y="2"/>
                  </a:lnTo>
                  <a:lnTo>
                    <a:pt x="133" y="1"/>
                  </a:lnTo>
                  <a:lnTo>
                    <a:pt x="15" y="0"/>
                  </a:lnTo>
                  <a:lnTo>
                    <a:pt x="15" y="0"/>
                  </a:ln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 w="19050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>
                <a:solidFill>
                  <a:srgbClr val="FFFFFF"/>
                </a:solidFill>
                <a:latin typeface="+mn-lt"/>
                <a:cs typeface="Arial Narrow"/>
              </a:endParaRP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8BA5C25D-8B04-E449-8398-ED746F8F13F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701157" y="381000"/>
              <a:ext cx="3200400" cy="1013737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ln w="19050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>
                <a:solidFill>
                  <a:srgbClr val="FFFFFF"/>
                </a:solidFill>
                <a:latin typeface="+mn-lt"/>
                <a:cs typeface="Arial Narrow"/>
              </a:endParaRPr>
            </a:p>
          </p:txBody>
        </p:sp>
        <p:sp>
          <p:nvSpPr>
            <p:cNvPr id="8" name="Rectangle 6">
              <a:extLst>
                <a:ext uri="{FF2B5EF4-FFF2-40B4-BE49-F238E27FC236}">
                  <a16:creationId xmlns:a16="http://schemas.microsoft.com/office/drawing/2014/main" id="{04B6911B-F297-B44C-8316-87E47393E11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81400" y="381000"/>
              <a:ext cx="3200400" cy="1013737"/>
            </a:xfrm>
            <a:prstGeom prst="rect">
              <a:avLst/>
            </a:prstGeom>
            <a:solidFill>
              <a:schemeClr val="accent2">
                <a:lumMod val="75000"/>
              </a:schemeClr>
            </a:solidFill>
            <a:ln w="19050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>
                <a:solidFill>
                  <a:srgbClr val="FFFFFF"/>
                </a:solidFill>
                <a:latin typeface="+mn-lt"/>
                <a:cs typeface="Arial Narrow"/>
              </a:endParaRPr>
            </a:p>
          </p:txBody>
        </p:sp>
        <p:sp>
          <p:nvSpPr>
            <p:cNvPr id="9" name="Forme libre 5">
              <a:extLst>
                <a:ext uri="{FF2B5EF4-FFF2-40B4-BE49-F238E27FC236}">
                  <a16:creationId xmlns:a16="http://schemas.microsoft.com/office/drawing/2014/main" id="{0D5C4F43-367C-5343-8A38-57B3BAAE4B9D}"/>
                </a:ext>
              </a:extLst>
            </p:cNvPr>
            <p:cNvSpPr>
              <a:spLocks/>
            </p:cNvSpPr>
            <p:nvPr/>
          </p:nvSpPr>
          <p:spPr bwMode="auto">
            <a:xfrm flipV="1">
              <a:off x="9779656" y="1700886"/>
              <a:ext cx="1421744" cy="1322185"/>
            </a:xfrm>
            <a:custGeom>
              <a:avLst/>
              <a:gdLst/>
              <a:ahLst/>
              <a:cxnLst>
                <a:cxn ang="0">
                  <a:pos x="15" y="6537"/>
                </a:cxn>
                <a:cxn ang="0">
                  <a:pos x="210" y="6543"/>
                </a:cxn>
                <a:cxn ang="0">
                  <a:pos x="464" y="6570"/>
                </a:cxn>
                <a:cxn ang="0">
                  <a:pos x="712" y="6615"/>
                </a:cxn>
                <a:cxn ang="0">
                  <a:pos x="952" y="6679"/>
                </a:cxn>
                <a:cxn ang="0">
                  <a:pos x="1180" y="6762"/>
                </a:cxn>
                <a:cxn ang="0">
                  <a:pos x="1400" y="6860"/>
                </a:cxn>
                <a:cxn ang="0">
                  <a:pos x="1605" y="6973"/>
                </a:cxn>
                <a:cxn ang="0">
                  <a:pos x="1797" y="7100"/>
                </a:cxn>
                <a:cxn ang="0">
                  <a:pos x="1972" y="7240"/>
                </a:cxn>
                <a:cxn ang="0">
                  <a:pos x="2131" y="7392"/>
                </a:cxn>
                <a:cxn ang="0">
                  <a:pos x="2270" y="7553"/>
                </a:cxn>
                <a:cxn ang="0">
                  <a:pos x="2388" y="7725"/>
                </a:cxn>
                <a:cxn ang="0">
                  <a:pos x="2485" y="7903"/>
                </a:cxn>
                <a:cxn ang="0">
                  <a:pos x="2558" y="8089"/>
                </a:cxn>
                <a:cxn ang="0">
                  <a:pos x="2607" y="8280"/>
                </a:cxn>
                <a:cxn ang="0">
                  <a:pos x="2629" y="8477"/>
                </a:cxn>
                <a:cxn ang="0">
                  <a:pos x="9167" y="8416"/>
                </a:cxn>
                <a:cxn ang="0">
                  <a:pos x="9149" y="7979"/>
                </a:cxn>
                <a:cxn ang="0">
                  <a:pos x="9106" y="7548"/>
                </a:cxn>
                <a:cxn ang="0">
                  <a:pos x="9042" y="7124"/>
                </a:cxn>
                <a:cxn ang="0">
                  <a:pos x="8957" y="6706"/>
                </a:cxn>
                <a:cxn ang="0">
                  <a:pos x="8848" y="6296"/>
                </a:cxn>
                <a:cxn ang="0">
                  <a:pos x="8720" y="5894"/>
                </a:cxn>
                <a:cxn ang="0">
                  <a:pos x="8570" y="5500"/>
                </a:cxn>
                <a:cxn ang="0">
                  <a:pos x="8401" y="5115"/>
                </a:cxn>
                <a:cxn ang="0">
                  <a:pos x="8212" y="4740"/>
                </a:cxn>
                <a:cxn ang="0">
                  <a:pos x="8005" y="4374"/>
                </a:cxn>
                <a:cxn ang="0">
                  <a:pos x="7780" y="4020"/>
                </a:cxn>
                <a:cxn ang="0">
                  <a:pos x="7538" y="3677"/>
                </a:cxn>
                <a:cxn ang="0">
                  <a:pos x="7278" y="3347"/>
                </a:cxn>
                <a:cxn ang="0">
                  <a:pos x="7001" y="3026"/>
                </a:cxn>
                <a:cxn ang="0">
                  <a:pos x="6710" y="2721"/>
                </a:cxn>
                <a:cxn ang="0">
                  <a:pos x="6403" y="2427"/>
                </a:cxn>
                <a:cxn ang="0">
                  <a:pos x="6082" y="2150"/>
                </a:cxn>
                <a:cxn ang="0">
                  <a:pos x="5746" y="1884"/>
                </a:cxn>
                <a:cxn ang="0">
                  <a:pos x="5397" y="1635"/>
                </a:cxn>
                <a:cxn ang="0">
                  <a:pos x="5035" y="1401"/>
                </a:cxn>
                <a:cxn ang="0">
                  <a:pos x="4661" y="1183"/>
                </a:cxn>
                <a:cxn ang="0">
                  <a:pos x="4274" y="982"/>
                </a:cxn>
                <a:cxn ang="0">
                  <a:pos x="3878" y="798"/>
                </a:cxn>
                <a:cxn ang="0">
                  <a:pos x="3470" y="631"/>
                </a:cxn>
                <a:cxn ang="0">
                  <a:pos x="3052" y="482"/>
                </a:cxn>
                <a:cxn ang="0">
                  <a:pos x="2626" y="353"/>
                </a:cxn>
                <a:cxn ang="0">
                  <a:pos x="2189" y="244"/>
                </a:cxn>
                <a:cxn ang="0">
                  <a:pos x="1745" y="153"/>
                </a:cxn>
                <a:cxn ang="0">
                  <a:pos x="1294" y="82"/>
                </a:cxn>
                <a:cxn ang="0">
                  <a:pos x="834" y="34"/>
                </a:cxn>
                <a:cxn ang="0">
                  <a:pos x="369" y="6"/>
                </a:cxn>
                <a:cxn ang="0">
                  <a:pos x="15" y="0"/>
                </a:cxn>
              </a:cxnLst>
              <a:rect l="0" t="0" r="r" b="b"/>
              <a:pathLst>
                <a:path w="9167" h="8526">
                  <a:moveTo>
                    <a:pt x="15" y="0"/>
                  </a:moveTo>
                  <a:lnTo>
                    <a:pt x="0" y="0"/>
                  </a:lnTo>
                  <a:lnTo>
                    <a:pt x="0" y="6537"/>
                  </a:lnTo>
                  <a:lnTo>
                    <a:pt x="15" y="6537"/>
                  </a:lnTo>
                  <a:lnTo>
                    <a:pt x="15" y="6537"/>
                  </a:lnTo>
                  <a:lnTo>
                    <a:pt x="81" y="6538"/>
                  </a:lnTo>
                  <a:lnTo>
                    <a:pt x="146" y="6540"/>
                  </a:lnTo>
                  <a:lnTo>
                    <a:pt x="210" y="6543"/>
                  </a:lnTo>
                  <a:lnTo>
                    <a:pt x="274" y="6548"/>
                  </a:lnTo>
                  <a:lnTo>
                    <a:pt x="338" y="6554"/>
                  </a:lnTo>
                  <a:lnTo>
                    <a:pt x="401" y="6561"/>
                  </a:lnTo>
                  <a:lnTo>
                    <a:pt x="464" y="6570"/>
                  </a:lnTo>
                  <a:lnTo>
                    <a:pt x="526" y="6579"/>
                  </a:lnTo>
                  <a:lnTo>
                    <a:pt x="589" y="6590"/>
                  </a:lnTo>
                  <a:lnTo>
                    <a:pt x="651" y="6602"/>
                  </a:lnTo>
                  <a:lnTo>
                    <a:pt x="712" y="6615"/>
                  </a:lnTo>
                  <a:lnTo>
                    <a:pt x="772" y="6629"/>
                  </a:lnTo>
                  <a:lnTo>
                    <a:pt x="833" y="6645"/>
                  </a:lnTo>
                  <a:lnTo>
                    <a:pt x="892" y="6662"/>
                  </a:lnTo>
                  <a:lnTo>
                    <a:pt x="952" y="6679"/>
                  </a:lnTo>
                  <a:lnTo>
                    <a:pt x="1010" y="6699"/>
                  </a:lnTo>
                  <a:lnTo>
                    <a:pt x="1067" y="6718"/>
                  </a:lnTo>
                  <a:lnTo>
                    <a:pt x="1124" y="6740"/>
                  </a:lnTo>
                  <a:lnTo>
                    <a:pt x="1180" y="6762"/>
                  </a:lnTo>
                  <a:lnTo>
                    <a:pt x="1236" y="6785"/>
                  </a:lnTo>
                  <a:lnTo>
                    <a:pt x="1291" y="6809"/>
                  </a:lnTo>
                  <a:lnTo>
                    <a:pt x="1346" y="6834"/>
                  </a:lnTo>
                  <a:lnTo>
                    <a:pt x="1400" y="6860"/>
                  </a:lnTo>
                  <a:lnTo>
                    <a:pt x="1453" y="6886"/>
                  </a:lnTo>
                  <a:lnTo>
                    <a:pt x="1504" y="6915"/>
                  </a:lnTo>
                  <a:lnTo>
                    <a:pt x="1555" y="6944"/>
                  </a:lnTo>
                  <a:lnTo>
                    <a:pt x="1605" y="6973"/>
                  </a:lnTo>
                  <a:lnTo>
                    <a:pt x="1655" y="7003"/>
                  </a:lnTo>
                  <a:lnTo>
                    <a:pt x="1703" y="7035"/>
                  </a:lnTo>
                  <a:lnTo>
                    <a:pt x="1750" y="7067"/>
                  </a:lnTo>
                  <a:lnTo>
                    <a:pt x="1797" y="7100"/>
                  </a:lnTo>
                  <a:lnTo>
                    <a:pt x="1842" y="7133"/>
                  </a:lnTo>
                  <a:lnTo>
                    <a:pt x="1886" y="7169"/>
                  </a:lnTo>
                  <a:lnTo>
                    <a:pt x="1929" y="7204"/>
                  </a:lnTo>
                  <a:lnTo>
                    <a:pt x="1972" y="7240"/>
                  </a:lnTo>
                  <a:lnTo>
                    <a:pt x="2013" y="7276"/>
                  </a:lnTo>
                  <a:lnTo>
                    <a:pt x="2054" y="7314"/>
                  </a:lnTo>
                  <a:lnTo>
                    <a:pt x="2093" y="7353"/>
                  </a:lnTo>
                  <a:lnTo>
                    <a:pt x="2131" y="7392"/>
                  </a:lnTo>
                  <a:lnTo>
                    <a:pt x="2167" y="7431"/>
                  </a:lnTo>
                  <a:lnTo>
                    <a:pt x="2203" y="7471"/>
                  </a:lnTo>
                  <a:lnTo>
                    <a:pt x="2237" y="7512"/>
                  </a:lnTo>
                  <a:lnTo>
                    <a:pt x="2270" y="7553"/>
                  </a:lnTo>
                  <a:lnTo>
                    <a:pt x="2301" y="7595"/>
                  </a:lnTo>
                  <a:lnTo>
                    <a:pt x="2332" y="7638"/>
                  </a:lnTo>
                  <a:lnTo>
                    <a:pt x="2360" y="7680"/>
                  </a:lnTo>
                  <a:lnTo>
                    <a:pt x="2388" y="7725"/>
                  </a:lnTo>
                  <a:lnTo>
                    <a:pt x="2415" y="7768"/>
                  </a:lnTo>
                  <a:lnTo>
                    <a:pt x="2439" y="7813"/>
                  </a:lnTo>
                  <a:lnTo>
                    <a:pt x="2463" y="7857"/>
                  </a:lnTo>
                  <a:lnTo>
                    <a:pt x="2485" y="7903"/>
                  </a:lnTo>
                  <a:lnTo>
                    <a:pt x="2506" y="7949"/>
                  </a:lnTo>
                  <a:lnTo>
                    <a:pt x="2525" y="7995"/>
                  </a:lnTo>
                  <a:lnTo>
                    <a:pt x="2542" y="8042"/>
                  </a:lnTo>
                  <a:lnTo>
                    <a:pt x="2558" y="8089"/>
                  </a:lnTo>
                  <a:lnTo>
                    <a:pt x="2573" y="8136"/>
                  </a:lnTo>
                  <a:lnTo>
                    <a:pt x="2586" y="8184"/>
                  </a:lnTo>
                  <a:lnTo>
                    <a:pt x="2597" y="8232"/>
                  </a:lnTo>
                  <a:lnTo>
                    <a:pt x="2607" y="8280"/>
                  </a:lnTo>
                  <a:lnTo>
                    <a:pt x="2615" y="8329"/>
                  </a:lnTo>
                  <a:lnTo>
                    <a:pt x="2621" y="8379"/>
                  </a:lnTo>
                  <a:lnTo>
                    <a:pt x="2626" y="8428"/>
                  </a:lnTo>
                  <a:lnTo>
                    <a:pt x="2629" y="8477"/>
                  </a:lnTo>
                  <a:lnTo>
                    <a:pt x="2630" y="8526"/>
                  </a:lnTo>
                  <a:lnTo>
                    <a:pt x="9167" y="8526"/>
                  </a:lnTo>
                  <a:lnTo>
                    <a:pt x="9167" y="8526"/>
                  </a:lnTo>
                  <a:lnTo>
                    <a:pt x="9167" y="8416"/>
                  </a:lnTo>
                  <a:lnTo>
                    <a:pt x="9165" y="8306"/>
                  </a:lnTo>
                  <a:lnTo>
                    <a:pt x="9160" y="8197"/>
                  </a:lnTo>
                  <a:lnTo>
                    <a:pt x="9156" y="8088"/>
                  </a:lnTo>
                  <a:lnTo>
                    <a:pt x="9149" y="7979"/>
                  </a:lnTo>
                  <a:lnTo>
                    <a:pt x="9141" y="7871"/>
                  </a:lnTo>
                  <a:lnTo>
                    <a:pt x="9130" y="7763"/>
                  </a:lnTo>
                  <a:lnTo>
                    <a:pt x="9119" y="7656"/>
                  </a:lnTo>
                  <a:lnTo>
                    <a:pt x="9106" y="7548"/>
                  </a:lnTo>
                  <a:lnTo>
                    <a:pt x="9093" y="7442"/>
                  </a:lnTo>
                  <a:lnTo>
                    <a:pt x="9078" y="7336"/>
                  </a:lnTo>
                  <a:lnTo>
                    <a:pt x="9061" y="7229"/>
                  </a:lnTo>
                  <a:lnTo>
                    <a:pt x="9042" y="7124"/>
                  </a:lnTo>
                  <a:lnTo>
                    <a:pt x="9023" y="7019"/>
                  </a:lnTo>
                  <a:lnTo>
                    <a:pt x="9002" y="6914"/>
                  </a:lnTo>
                  <a:lnTo>
                    <a:pt x="8979" y="6810"/>
                  </a:lnTo>
                  <a:lnTo>
                    <a:pt x="8957" y="6706"/>
                  </a:lnTo>
                  <a:lnTo>
                    <a:pt x="8931" y="6603"/>
                  </a:lnTo>
                  <a:lnTo>
                    <a:pt x="8905" y="6500"/>
                  </a:lnTo>
                  <a:lnTo>
                    <a:pt x="8878" y="6398"/>
                  </a:lnTo>
                  <a:lnTo>
                    <a:pt x="8848" y="6296"/>
                  </a:lnTo>
                  <a:lnTo>
                    <a:pt x="8818" y="6195"/>
                  </a:lnTo>
                  <a:lnTo>
                    <a:pt x="8786" y="6094"/>
                  </a:lnTo>
                  <a:lnTo>
                    <a:pt x="8753" y="5993"/>
                  </a:lnTo>
                  <a:lnTo>
                    <a:pt x="8720" y="5894"/>
                  </a:lnTo>
                  <a:lnTo>
                    <a:pt x="8684" y="5795"/>
                  </a:lnTo>
                  <a:lnTo>
                    <a:pt x="8647" y="5695"/>
                  </a:lnTo>
                  <a:lnTo>
                    <a:pt x="8609" y="5598"/>
                  </a:lnTo>
                  <a:lnTo>
                    <a:pt x="8570" y="5500"/>
                  </a:lnTo>
                  <a:lnTo>
                    <a:pt x="8530" y="5402"/>
                  </a:lnTo>
                  <a:lnTo>
                    <a:pt x="8488" y="5306"/>
                  </a:lnTo>
                  <a:lnTo>
                    <a:pt x="8446" y="5210"/>
                  </a:lnTo>
                  <a:lnTo>
                    <a:pt x="8401" y="5115"/>
                  </a:lnTo>
                  <a:lnTo>
                    <a:pt x="8355" y="5020"/>
                  </a:lnTo>
                  <a:lnTo>
                    <a:pt x="8309" y="4927"/>
                  </a:lnTo>
                  <a:lnTo>
                    <a:pt x="8261" y="4833"/>
                  </a:lnTo>
                  <a:lnTo>
                    <a:pt x="8212" y="4740"/>
                  </a:lnTo>
                  <a:lnTo>
                    <a:pt x="8162" y="4648"/>
                  </a:lnTo>
                  <a:lnTo>
                    <a:pt x="8112" y="4556"/>
                  </a:lnTo>
                  <a:lnTo>
                    <a:pt x="8059" y="4465"/>
                  </a:lnTo>
                  <a:lnTo>
                    <a:pt x="8005" y="4374"/>
                  </a:lnTo>
                  <a:lnTo>
                    <a:pt x="7950" y="4285"/>
                  </a:lnTo>
                  <a:lnTo>
                    <a:pt x="7896" y="4196"/>
                  </a:lnTo>
                  <a:lnTo>
                    <a:pt x="7838" y="4108"/>
                  </a:lnTo>
                  <a:lnTo>
                    <a:pt x="7780" y="4020"/>
                  </a:lnTo>
                  <a:lnTo>
                    <a:pt x="7721" y="3934"/>
                  </a:lnTo>
                  <a:lnTo>
                    <a:pt x="7661" y="3847"/>
                  </a:lnTo>
                  <a:lnTo>
                    <a:pt x="7599" y="3762"/>
                  </a:lnTo>
                  <a:lnTo>
                    <a:pt x="7538" y="3677"/>
                  </a:lnTo>
                  <a:lnTo>
                    <a:pt x="7474" y="3594"/>
                  </a:lnTo>
                  <a:lnTo>
                    <a:pt x="7410" y="3510"/>
                  </a:lnTo>
                  <a:lnTo>
                    <a:pt x="7344" y="3428"/>
                  </a:lnTo>
                  <a:lnTo>
                    <a:pt x="7278" y="3347"/>
                  </a:lnTo>
                  <a:lnTo>
                    <a:pt x="7211" y="3265"/>
                  </a:lnTo>
                  <a:lnTo>
                    <a:pt x="7142" y="3185"/>
                  </a:lnTo>
                  <a:lnTo>
                    <a:pt x="7072" y="3105"/>
                  </a:lnTo>
                  <a:lnTo>
                    <a:pt x="7001" y="3026"/>
                  </a:lnTo>
                  <a:lnTo>
                    <a:pt x="6931" y="2949"/>
                  </a:lnTo>
                  <a:lnTo>
                    <a:pt x="6859" y="2872"/>
                  </a:lnTo>
                  <a:lnTo>
                    <a:pt x="6784" y="2797"/>
                  </a:lnTo>
                  <a:lnTo>
                    <a:pt x="6710" y="2721"/>
                  </a:lnTo>
                  <a:lnTo>
                    <a:pt x="6634" y="2646"/>
                  </a:lnTo>
                  <a:lnTo>
                    <a:pt x="6559" y="2573"/>
                  </a:lnTo>
                  <a:lnTo>
                    <a:pt x="6481" y="2499"/>
                  </a:lnTo>
                  <a:lnTo>
                    <a:pt x="6403" y="2427"/>
                  </a:lnTo>
                  <a:lnTo>
                    <a:pt x="6325" y="2356"/>
                  </a:lnTo>
                  <a:lnTo>
                    <a:pt x="6245" y="2287"/>
                  </a:lnTo>
                  <a:lnTo>
                    <a:pt x="6163" y="2217"/>
                  </a:lnTo>
                  <a:lnTo>
                    <a:pt x="6082" y="2150"/>
                  </a:lnTo>
                  <a:lnTo>
                    <a:pt x="5999" y="2081"/>
                  </a:lnTo>
                  <a:lnTo>
                    <a:pt x="5915" y="2015"/>
                  </a:lnTo>
                  <a:lnTo>
                    <a:pt x="5832" y="1949"/>
                  </a:lnTo>
                  <a:lnTo>
                    <a:pt x="5746" y="1884"/>
                  </a:lnTo>
                  <a:lnTo>
                    <a:pt x="5660" y="1820"/>
                  </a:lnTo>
                  <a:lnTo>
                    <a:pt x="5573" y="1757"/>
                  </a:lnTo>
                  <a:lnTo>
                    <a:pt x="5485" y="1696"/>
                  </a:lnTo>
                  <a:lnTo>
                    <a:pt x="5397" y="1635"/>
                  </a:lnTo>
                  <a:lnTo>
                    <a:pt x="5308" y="1574"/>
                  </a:lnTo>
                  <a:lnTo>
                    <a:pt x="5218" y="1516"/>
                  </a:lnTo>
                  <a:lnTo>
                    <a:pt x="5126" y="1458"/>
                  </a:lnTo>
                  <a:lnTo>
                    <a:pt x="5035" y="1401"/>
                  </a:lnTo>
                  <a:lnTo>
                    <a:pt x="4942" y="1345"/>
                  </a:lnTo>
                  <a:lnTo>
                    <a:pt x="4850" y="1290"/>
                  </a:lnTo>
                  <a:lnTo>
                    <a:pt x="4756" y="1236"/>
                  </a:lnTo>
                  <a:lnTo>
                    <a:pt x="4661" y="1183"/>
                  </a:lnTo>
                  <a:lnTo>
                    <a:pt x="4565" y="1131"/>
                  </a:lnTo>
                  <a:lnTo>
                    <a:pt x="4469" y="1080"/>
                  </a:lnTo>
                  <a:lnTo>
                    <a:pt x="4373" y="1030"/>
                  </a:lnTo>
                  <a:lnTo>
                    <a:pt x="4274" y="982"/>
                  </a:lnTo>
                  <a:lnTo>
                    <a:pt x="4176" y="934"/>
                  </a:lnTo>
                  <a:lnTo>
                    <a:pt x="4078" y="887"/>
                  </a:lnTo>
                  <a:lnTo>
                    <a:pt x="3978" y="842"/>
                  </a:lnTo>
                  <a:lnTo>
                    <a:pt x="3878" y="798"/>
                  </a:lnTo>
                  <a:lnTo>
                    <a:pt x="3777" y="755"/>
                  </a:lnTo>
                  <a:lnTo>
                    <a:pt x="3675" y="712"/>
                  </a:lnTo>
                  <a:lnTo>
                    <a:pt x="3572" y="671"/>
                  </a:lnTo>
                  <a:lnTo>
                    <a:pt x="3470" y="631"/>
                  </a:lnTo>
                  <a:lnTo>
                    <a:pt x="3367" y="592"/>
                  </a:lnTo>
                  <a:lnTo>
                    <a:pt x="3263" y="555"/>
                  </a:lnTo>
                  <a:lnTo>
                    <a:pt x="3157" y="518"/>
                  </a:lnTo>
                  <a:lnTo>
                    <a:pt x="3052" y="482"/>
                  </a:lnTo>
                  <a:lnTo>
                    <a:pt x="2946" y="448"/>
                  </a:lnTo>
                  <a:lnTo>
                    <a:pt x="2839" y="416"/>
                  </a:lnTo>
                  <a:lnTo>
                    <a:pt x="2733" y="384"/>
                  </a:lnTo>
                  <a:lnTo>
                    <a:pt x="2626" y="353"/>
                  </a:lnTo>
                  <a:lnTo>
                    <a:pt x="2517" y="324"/>
                  </a:lnTo>
                  <a:lnTo>
                    <a:pt x="2408" y="296"/>
                  </a:lnTo>
                  <a:lnTo>
                    <a:pt x="2299" y="269"/>
                  </a:lnTo>
                  <a:lnTo>
                    <a:pt x="2189" y="244"/>
                  </a:lnTo>
                  <a:lnTo>
                    <a:pt x="2079" y="218"/>
                  </a:lnTo>
                  <a:lnTo>
                    <a:pt x="1968" y="196"/>
                  </a:lnTo>
                  <a:lnTo>
                    <a:pt x="1857" y="174"/>
                  </a:lnTo>
                  <a:lnTo>
                    <a:pt x="1745" y="153"/>
                  </a:lnTo>
                  <a:lnTo>
                    <a:pt x="1633" y="134"/>
                  </a:lnTo>
                  <a:lnTo>
                    <a:pt x="1520" y="115"/>
                  </a:lnTo>
                  <a:lnTo>
                    <a:pt x="1407" y="98"/>
                  </a:lnTo>
                  <a:lnTo>
                    <a:pt x="1294" y="82"/>
                  </a:lnTo>
                  <a:lnTo>
                    <a:pt x="1179" y="69"/>
                  </a:lnTo>
                  <a:lnTo>
                    <a:pt x="1065" y="56"/>
                  </a:lnTo>
                  <a:lnTo>
                    <a:pt x="949" y="45"/>
                  </a:lnTo>
                  <a:lnTo>
                    <a:pt x="834" y="34"/>
                  </a:lnTo>
                  <a:lnTo>
                    <a:pt x="719" y="25"/>
                  </a:lnTo>
                  <a:lnTo>
                    <a:pt x="602" y="17"/>
                  </a:lnTo>
                  <a:lnTo>
                    <a:pt x="485" y="11"/>
                  </a:lnTo>
                  <a:lnTo>
                    <a:pt x="369" y="6"/>
                  </a:lnTo>
                  <a:lnTo>
                    <a:pt x="251" y="2"/>
                  </a:lnTo>
                  <a:lnTo>
                    <a:pt x="133" y="1"/>
                  </a:lnTo>
                  <a:lnTo>
                    <a:pt x="15" y="0"/>
                  </a:lnTo>
                  <a:lnTo>
                    <a:pt x="15" y="0"/>
                  </a:lnTo>
                  <a:close/>
                </a:path>
              </a:pathLst>
            </a:custGeom>
            <a:solidFill>
              <a:schemeClr val="accent5">
                <a:lumMod val="50000"/>
              </a:schemeClr>
            </a:solidFill>
            <a:ln w="19050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>
                <a:solidFill>
                  <a:srgbClr val="FFFFFF"/>
                </a:solidFill>
                <a:latin typeface="+mn-lt"/>
                <a:cs typeface="Arial Narrow"/>
              </a:endParaRPr>
            </a:p>
          </p:txBody>
        </p:sp>
        <p:sp>
          <p:nvSpPr>
            <p:cNvPr id="10" name="Rectangle 6">
              <a:extLst>
                <a:ext uri="{FF2B5EF4-FFF2-40B4-BE49-F238E27FC236}">
                  <a16:creationId xmlns:a16="http://schemas.microsoft.com/office/drawing/2014/main" id="{31A44D34-7D43-3041-BE40-47BC4436504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543800" y="2009108"/>
              <a:ext cx="2286000" cy="1013737"/>
            </a:xfrm>
            <a:prstGeom prst="rect">
              <a:avLst/>
            </a:prstGeom>
            <a:solidFill>
              <a:schemeClr val="accent5">
                <a:lumMod val="75000"/>
              </a:schemeClr>
            </a:solidFill>
            <a:ln w="19050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>
                <a:solidFill>
                  <a:srgbClr val="FFFFFF"/>
                </a:solidFill>
                <a:latin typeface="+mn-lt"/>
                <a:cs typeface="Arial Narrow"/>
              </a:endParaRPr>
            </a:p>
          </p:txBody>
        </p:sp>
        <p:sp>
          <p:nvSpPr>
            <p:cNvPr id="11" name="Rectangle 6">
              <a:extLst>
                <a:ext uri="{FF2B5EF4-FFF2-40B4-BE49-F238E27FC236}">
                  <a16:creationId xmlns:a16="http://schemas.microsoft.com/office/drawing/2014/main" id="{48C36294-54E6-784C-BF93-7B9ABCAECD6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72000" y="2009108"/>
              <a:ext cx="2971800" cy="1013737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  <a:ln w="19050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>
                <a:solidFill>
                  <a:srgbClr val="FFFFFF"/>
                </a:solidFill>
                <a:latin typeface="+mn-lt"/>
                <a:cs typeface="Arial Narrow"/>
              </a:endParaRPr>
            </a:p>
          </p:txBody>
        </p:sp>
        <p:sp>
          <p:nvSpPr>
            <p:cNvPr id="12" name="Rectangle 6">
              <a:extLst>
                <a:ext uri="{FF2B5EF4-FFF2-40B4-BE49-F238E27FC236}">
                  <a16:creationId xmlns:a16="http://schemas.microsoft.com/office/drawing/2014/main" id="{B120C752-BA15-9643-A94E-FB98A0B1084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86000" y="2009108"/>
              <a:ext cx="2286000" cy="1013737"/>
            </a:xfrm>
            <a:prstGeom prst="rect">
              <a:avLst/>
            </a:prstGeom>
            <a:solidFill>
              <a:schemeClr val="accent2"/>
            </a:solidFill>
            <a:ln w="19050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>
                <a:solidFill>
                  <a:srgbClr val="FFFFFF"/>
                </a:solidFill>
                <a:latin typeface="+mn-lt"/>
                <a:cs typeface="Arial Narrow"/>
              </a:endParaRPr>
            </a:p>
          </p:txBody>
        </p:sp>
        <p:sp>
          <p:nvSpPr>
            <p:cNvPr id="13" name="Forme libre 5">
              <a:extLst>
                <a:ext uri="{FF2B5EF4-FFF2-40B4-BE49-F238E27FC236}">
                  <a16:creationId xmlns:a16="http://schemas.microsoft.com/office/drawing/2014/main" id="{7A850F63-58A8-914F-B36B-53BD94BEEFE7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914401" y="3328995"/>
              <a:ext cx="1421744" cy="1322185"/>
            </a:xfrm>
            <a:custGeom>
              <a:avLst/>
              <a:gdLst/>
              <a:ahLst/>
              <a:cxnLst>
                <a:cxn ang="0">
                  <a:pos x="15" y="6537"/>
                </a:cxn>
                <a:cxn ang="0">
                  <a:pos x="210" y="6543"/>
                </a:cxn>
                <a:cxn ang="0">
                  <a:pos x="464" y="6570"/>
                </a:cxn>
                <a:cxn ang="0">
                  <a:pos x="712" y="6615"/>
                </a:cxn>
                <a:cxn ang="0">
                  <a:pos x="952" y="6679"/>
                </a:cxn>
                <a:cxn ang="0">
                  <a:pos x="1180" y="6762"/>
                </a:cxn>
                <a:cxn ang="0">
                  <a:pos x="1400" y="6860"/>
                </a:cxn>
                <a:cxn ang="0">
                  <a:pos x="1605" y="6973"/>
                </a:cxn>
                <a:cxn ang="0">
                  <a:pos x="1797" y="7100"/>
                </a:cxn>
                <a:cxn ang="0">
                  <a:pos x="1972" y="7240"/>
                </a:cxn>
                <a:cxn ang="0">
                  <a:pos x="2131" y="7392"/>
                </a:cxn>
                <a:cxn ang="0">
                  <a:pos x="2270" y="7553"/>
                </a:cxn>
                <a:cxn ang="0">
                  <a:pos x="2388" y="7725"/>
                </a:cxn>
                <a:cxn ang="0">
                  <a:pos x="2485" y="7903"/>
                </a:cxn>
                <a:cxn ang="0">
                  <a:pos x="2558" y="8089"/>
                </a:cxn>
                <a:cxn ang="0">
                  <a:pos x="2607" y="8280"/>
                </a:cxn>
                <a:cxn ang="0">
                  <a:pos x="2629" y="8477"/>
                </a:cxn>
                <a:cxn ang="0">
                  <a:pos x="9167" y="8416"/>
                </a:cxn>
                <a:cxn ang="0">
                  <a:pos x="9149" y="7979"/>
                </a:cxn>
                <a:cxn ang="0">
                  <a:pos x="9106" y="7548"/>
                </a:cxn>
                <a:cxn ang="0">
                  <a:pos x="9042" y="7124"/>
                </a:cxn>
                <a:cxn ang="0">
                  <a:pos x="8957" y="6706"/>
                </a:cxn>
                <a:cxn ang="0">
                  <a:pos x="8848" y="6296"/>
                </a:cxn>
                <a:cxn ang="0">
                  <a:pos x="8720" y="5894"/>
                </a:cxn>
                <a:cxn ang="0">
                  <a:pos x="8570" y="5500"/>
                </a:cxn>
                <a:cxn ang="0">
                  <a:pos x="8401" y="5115"/>
                </a:cxn>
                <a:cxn ang="0">
                  <a:pos x="8212" y="4740"/>
                </a:cxn>
                <a:cxn ang="0">
                  <a:pos x="8005" y="4374"/>
                </a:cxn>
                <a:cxn ang="0">
                  <a:pos x="7780" y="4020"/>
                </a:cxn>
                <a:cxn ang="0">
                  <a:pos x="7538" y="3677"/>
                </a:cxn>
                <a:cxn ang="0">
                  <a:pos x="7278" y="3347"/>
                </a:cxn>
                <a:cxn ang="0">
                  <a:pos x="7001" y="3026"/>
                </a:cxn>
                <a:cxn ang="0">
                  <a:pos x="6710" y="2721"/>
                </a:cxn>
                <a:cxn ang="0">
                  <a:pos x="6403" y="2427"/>
                </a:cxn>
                <a:cxn ang="0">
                  <a:pos x="6082" y="2150"/>
                </a:cxn>
                <a:cxn ang="0">
                  <a:pos x="5746" y="1884"/>
                </a:cxn>
                <a:cxn ang="0">
                  <a:pos x="5397" y="1635"/>
                </a:cxn>
                <a:cxn ang="0">
                  <a:pos x="5035" y="1401"/>
                </a:cxn>
                <a:cxn ang="0">
                  <a:pos x="4661" y="1183"/>
                </a:cxn>
                <a:cxn ang="0">
                  <a:pos x="4274" y="982"/>
                </a:cxn>
                <a:cxn ang="0">
                  <a:pos x="3878" y="798"/>
                </a:cxn>
                <a:cxn ang="0">
                  <a:pos x="3470" y="631"/>
                </a:cxn>
                <a:cxn ang="0">
                  <a:pos x="3052" y="482"/>
                </a:cxn>
                <a:cxn ang="0">
                  <a:pos x="2626" y="353"/>
                </a:cxn>
                <a:cxn ang="0">
                  <a:pos x="2189" y="244"/>
                </a:cxn>
                <a:cxn ang="0">
                  <a:pos x="1745" y="153"/>
                </a:cxn>
                <a:cxn ang="0">
                  <a:pos x="1294" y="82"/>
                </a:cxn>
                <a:cxn ang="0">
                  <a:pos x="834" y="34"/>
                </a:cxn>
                <a:cxn ang="0">
                  <a:pos x="369" y="6"/>
                </a:cxn>
                <a:cxn ang="0">
                  <a:pos x="15" y="0"/>
                </a:cxn>
              </a:cxnLst>
              <a:rect l="0" t="0" r="r" b="b"/>
              <a:pathLst>
                <a:path w="9167" h="8526">
                  <a:moveTo>
                    <a:pt x="15" y="0"/>
                  </a:moveTo>
                  <a:lnTo>
                    <a:pt x="0" y="0"/>
                  </a:lnTo>
                  <a:lnTo>
                    <a:pt x="0" y="6537"/>
                  </a:lnTo>
                  <a:lnTo>
                    <a:pt x="15" y="6537"/>
                  </a:lnTo>
                  <a:lnTo>
                    <a:pt x="15" y="6537"/>
                  </a:lnTo>
                  <a:lnTo>
                    <a:pt x="81" y="6538"/>
                  </a:lnTo>
                  <a:lnTo>
                    <a:pt x="146" y="6540"/>
                  </a:lnTo>
                  <a:lnTo>
                    <a:pt x="210" y="6543"/>
                  </a:lnTo>
                  <a:lnTo>
                    <a:pt x="274" y="6548"/>
                  </a:lnTo>
                  <a:lnTo>
                    <a:pt x="338" y="6554"/>
                  </a:lnTo>
                  <a:lnTo>
                    <a:pt x="401" y="6561"/>
                  </a:lnTo>
                  <a:lnTo>
                    <a:pt x="464" y="6570"/>
                  </a:lnTo>
                  <a:lnTo>
                    <a:pt x="526" y="6579"/>
                  </a:lnTo>
                  <a:lnTo>
                    <a:pt x="589" y="6590"/>
                  </a:lnTo>
                  <a:lnTo>
                    <a:pt x="651" y="6602"/>
                  </a:lnTo>
                  <a:lnTo>
                    <a:pt x="712" y="6615"/>
                  </a:lnTo>
                  <a:lnTo>
                    <a:pt x="772" y="6629"/>
                  </a:lnTo>
                  <a:lnTo>
                    <a:pt x="833" y="6645"/>
                  </a:lnTo>
                  <a:lnTo>
                    <a:pt x="892" y="6662"/>
                  </a:lnTo>
                  <a:lnTo>
                    <a:pt x="952" y="6679"/>
                  </a:lnTo>
                  <a:lnTo>
                    <a:pt x="1010" y="6699"/>
                  </a:lnTo>
                  <a:lnTo>
                    <a:pt x="1067" y="6718"/>
                  </a:lnTo>
                  <a:lnTo>
                    <a:pt x="1124" y="6740"/>
                  </a:lnTo>
                  <a:lnTo>
                    <a:pt x="1180" y="6762"/>
                  </a:lnTo>
                  <a:lnTo>
                    <a:pt x="1236" y="6785"/>
                  </a:lnTo>
                  <a:lnTo>
                    <a:pt x="1291" y="6809"/>
                  </a:lnTo>
                  <a:lnTo>
                    <a:pt x="1346" y="6834"/>
                  </a:lnTo>
                  <a:lnTo>
                    <a:pt x="1400" y="6860"/>
                  </a:lnTo>
                  <a:lnTo>
                    <a:pt x="1453" y="6886"/>
                  </a:lnTo>
                  <a:lnTo>
                    <a:pt x="1504" y="6915"/>
                  </a:lnTo>
                  <a:lnTo>
                    <a:pt x="1555" y="6944"/>
                  </a:lnTo>
                  <a:lnTo>
                    <a:pt x="1605" y="6973"/>
                  </a:lnTo>
                  <a:lnTo>
                    <a:pt x="1655" y="7003"/>
                  </a:lnTo>
                  <a:lnTo>
                    <a:pt x="1703" y="7035"/>
                  </a:lnTo>
                  <a:lnTo>
                    <a:pt x="1750" y="7067"/>
                  </a:lnTo>
                  <a:lnTo>
                    <a:pt x="1797" y="7100"/>
                  </a:lnTo>
                  <a:lnTo>
                    <a:pt x="1842" y="7133"/>
                  </a:lnTo>
                  <a:lnTo>
                    <a:pt x="1886" y="7169"/>
                  </a:lnTo>
                  <a:lnTo>
                    <a:pt x="1929" y="7204"/>
                  </a:lnTo>
                  <a:lnTo>
                    <a:pt x="1972" y="7240"/>
                  </a:lnTo>
                  <a:lnTo>
                    <a:pt x="2013" y="7276"/>
                  </a:lnTo>
                  <a:lnTo>
                    <a:pt x="2054" y="7314"/>
                  </a:lnTo>
                  <a:lnTo>
                    <a:pt x="2093" y="7353"/>
                  </a:lnTo>
                  <a:lnTo>
                    <a:pt x="2131" y="7392"/>
                  </a:lnTo>
                  <a:lnTo>
                    <a:pt x="2167" y="7431"/>
                  </a:lnTo>
                  <a:lnTo>
                    <a:pt x="2203" y="7471"/>
                  </a:lnTo>
                  <a:lnTo>
                    <a:pt x="2237" y="7512"/>
                  </a:lnTo>
                  <a:lnTo>
                    <a:pt x="2270" y="7553"/>
                  </a:lnTo>
                  <a:lnTo>
                    <a:pt x="2301" y="7595"/>
                  </a:lnTo>
                  <a:lnTo>
                    <a:pt x="2332" y="7638"/>
                  </a:lnTo>
                  <a:lnTo>
                    <a:pt x="2360" y="7680"/>
                  </a:lnTo>
                  <a:lnTo>
                    <a:pt x="2388" y="7725"/>
                  </a:lnTo>
                  <a:lnTo>
                    <a:pt x="2415" y="7768"/>
                  </a:lnTo>
                  <a:lnTo>
                    <a:pt x="2439" y="7813"/>
                  </a:lnTo>
                  <a:lnTo>
                    <a:pt x="2463" y="7857"/>
                  </a:lnTo>
                  <a:lnTo>
                    <a:pt x="2485" y="7903"/>
                  </a:lnTo>
                  <a:lnTo>
                    <a:pt x="2506" y="7949"/>
                  </a:lnTo>
                  <a:lnTo>
                    <a:pt x="2525" y="7995"/>
                  </a:lnTo>
                  <a:lnTo>
                    <a:pt x="2542" y="8042"/>
                  </a:lnTo>
                  <a:lnTo>
                    <a:pt x="2558" y="8089"/>
                  </a:lnTo>
                  <a:lnTo>
                    <a:pt x="2573" y="8136"/>
                  </a:lnTo>
                  <a:lnTo>
                    <a:pt x="2586" y="8184"/>
                  </a:lnTo>
                  <a:lnTo>
                    <a:pt x="2597" y="8232"/>
                  </a:lnTo>
                  <a:lnTo>
                    <a:pt x="2607" y="8280"/>
                  </a:lnTo>
                  <a:lnTo>
                    <a:pt x="2615" y="8329"/>
                  </a:lnTo>
                  <a:lnTo>
                    <a:pt x="2621" y="8379"/>
                  </a:lnTo>
                  <a:lnTo>
                    <a:pt x="2626" y="8428"/>
                  </a:lnTo>
                  <a:lnTo>
                    <a:pt x="2629" y="8477"/>
                  </a:lnTo>
                  <a:lnTo>
                    <a:pt x="2630" y="8526"/>
                  </a:lnTo>
                  <a:lnTo>
                    <a:pt x="9167" y="8526"/>
                  </a:lnTo>
                  <a:lnTo>
                    <a:pt x="9167" y="8526"/>
                  </a:lnTo>
                  <a:lnTo>
                    <a:pt x="9167" y="8416"/>
                  </a:lnTo>
                  <a:lnTo>
                    <a:pt x="9165" y="8306"/>
                  </a:lnTo>
                  <a:lnTo>
                    <a:pt x="9160" y="8197"/>
                  </a:lnTo>
                  <a:lnTo>
                    <a:pt x="9156" y="8088"/>
                  </a:lnTo>
                  <a:lnTo>
                    <a:pt x="9149" y="7979"/>
                  </a:lnTo>
                  <a:lnTo>
                    <a:pt x="9141" y="7871"/>
                  </a:lnTo>
                  <a:lnTo>
                    <a:pt x="9130" y="7763"/>
                  </a:lnTo>
                  <a:lnTo>
                    <a:pt x="9119" y="7656"/>
                  </a:lnTo>
                  <a:lnTo>
                    <a:pt x="9106" y="7548"/>
                  </a:lnTo>
                  <a:lnTo>
                    <a:pt x="9093" y="7442"/>
                  </a:lnTo>
                  <a:lnTo>
                    <a:pt x="9078" y="7336"/>
                  </a:lnTo>
                  <a:lnTo>
                    <a:pt x="9061" y="7229"/>
                  </a:lnTo>
                  <a:lnTo>
                    <a:pt x="9042" y="7124"/>
                  </a:lnTo>
                  <a:lnTo>
                    <a:pt x="9023" y="7019"/>
                  </a:lnTo>
                  <a:lnTo>
                    <a:pt x="9002" y="6914"/>
                  </a:lnTo>
                  <a:lnTo>
                    <a:pt x="8979" y="6810"/>
                  </a:lnTo>
                  <a:lnTo>
                    <a:pt x="8957" y="6706"/>
                  </a:lnTo>
                  <a:lnTo>
                    <a:pt x="8931" y="6603"/>
                  </a:lnTo>
                  <a:lnTo>
                    <a:pt x="8905" y="6500"/>
                  </a:lnTo>
                  <a:lnTo>
                    <a:pt x="8878" y="6398"/>
                  </a:lnTo>
                  <a:lnTo>
                    <a:pt x="8848" y="6296"/>
                  </a:lnTo>
                  <a:lnTo>
                    <a:pt x="8818" y="6195"/>
                  </a:lnTo>
                  <a:lnTo>
                    <a:pt x="8786" y="6094"/>
                  </a:lnTo>
                  <a:lnTo>
                    <a:pt x="8753" y="5993"/>
                  </a:lnTo>
                  <a:lnTo>
                    <a:pt x="8720" y="5894"/>
                  </a:lnTo>
                  <a:lnTo>
                    <a:pt x="8684" y="5795"/>
                  </a:lnTo>
                  <a:lnTo>
                    <a:pt x="8647" y="5695"/>
                  </a:lnTo>
                  <a:lnTo>
                    <a:pt x="8609" y="5598"/>
                  </a:lnTo>
                  <a:lnTo>
                    <a:pt x="8570" y="5500"/>
                  </a:lnTo>
                  <a:lnTo>
                    <a:pt x="8530" y="5402"/>
                  </a:lnTo>
                  <a:lnTo>
                    <a:pt x="8488" y="5306"/>
                  </a:lnTo>
                  <a:lnTo>
                    <a:pt x="8446" y="5210"/>
                  </a:lnTo>
                  <a:lnTo>
                    <a:pt x="8401" y="5115"/>
                  </a:lnTo>
                  <a:lnTo>
                    <a:pt x="8355" y="5020"/>
                  </a:lnTo>
                  <a:lnTo>
                    <a:pt x="8309" y="4927"/>
                  </a:lnTo>
                  <a:lnTo>
                    <a:pt x="8261" y="4833"/>
                  </a:lnTo>
                  <a:lnTo>
                    <a:pt x="8212" y="4740"/>
                  </a:lnTo>
                  <a:lnTo>
                    <a:pt x="8162" y="4648"/>
                  </a:lnTo>
                  <a:lnTo>
                    <a:pt x="8112" y="4556"/>
                  </a:lnTo>
                  <a:lnTo>
                    <a:pt x="8059" y="4465"/>
                  </a:lnTo>
                  <a:lnTo>
                    <a:pt x="8005" y="4374"/>
                  </a:lnTo>
                  <a:lnTo>
                    <a:pt x="7950" y="4285"/>
                  </a:lnTo>
                  <a:lnTo>
                    <a:pt x="7896" y="4196"/>
                  </a:lnTo>
                  <a:lnTo>
                    <a:pt x="7838" y="4108"/>
                  </a:lnTo>
                  <a:lnTo>
                    <a:pt x="7780" y="4020"/>
                  </a:lnTo>
                  <a:lnTo>
                    <a:pt x="7721" y="3934"/>
                  </a:lnTo>
                  <a:lnTo>
                    <a:pt x="7661" y="3847"/>
                  </a:lnTo>
                  <a:lnTo>
                    <a:pt x="7599" y="3762"/>
                  </a:lnTo>
                  <a:lnTo>
                    <a:pt x="7538" y="3677"/>
                  </a:lnTo>
                  <a:lnTo>
                    <a:pt x="7474" y="3594"/>
                  </a:lnTo>
                  <a:lnTo>
                    <a:pt x="7410" y="3510"/>
                  </a:lnTo>
                  <a:lnTo>
                    <a:pt x="7344" y="3428"/>
                  </a:lnTo>
                  <a:lnTo>
                    <a:pt x="7278" y="3347"/>
                  </a:lnTo>
                  <a:lnTo>
                    <a:pt x="7211" y="3265"/>
                  </a:lnTo>
                  <a:lnTo>
                    <a:pt x="7142" y="3185"/>
                  </a:lnTo>
                  <a:lnTo>
                    <a:pt x="7072" y="3105"/>
                  </a:lnTo>
                  <a:lnTo>
                    <a:pt x="7001" y="3026"/>
                  </a:lnTo>
                  <a:lnTo>
                    <a:pt x="6931" y="2949"/>
                  </a:lnTo>
                  <a:lnTo>
                    <a:pt x="6859" y="2872"/>
                  </a:lnTo>
                  <a:lnTo>
                    <a:pt x="6784" y="2797"/>
                  </a:lnTo>
                  <a:lnTo>
                    <a:pt x="6710" y="2721"/>
                  </a:lnTo>
                  <a:lnTo>
                    <a:pt x="6634" y="2646"/>
                  </a:lnTo>
                  <a:lnTo>
                    <a:pt x="6559" y="2573"/>
                  </a:lnTo>
                  <a:lnTo>
                    <a:pt x="6481" y="2499"/>
                  </a:lnTo>
                  <a:lnTo>
                    <a:pt x="6403" y="2427"/>
                  </a:lnTo>
                  <a:lnTo>
                    <a:pt x="6325" y="2356"/>
                  </a:lnTo>
                  <a:lnTo>
                    <a:pt x="6245" y="2287"/>
                  </a:lnTo>
                  <a:lnTo>
                    <a:pt x="6163" y="2217"/>
                  </a:lnTo>
                  <a:lnTo>
                    <a:pt x="6082" y="2150"/>
                  </a:lnTo>
                  <a:lnTo>
                    <a:pt x="5999" y="2081"/>
                  </a:lnTo>
                  <a:lnTo>
                    <a:pt x="5915" y="2015"/>
                  </a:lnTo>
                  <a:lnTo>
                    <a:pt x="5832" y="1949"/>
                  </a:lnTo>
                  <a:lnTo>
                    <a:pt x="5746" y="1884"/>
                  </a:lnTo>
                  <a:lnTo>
                    <a:pt x="5660" y="1820"/>
                  </a:lnTo>
                  <a:lnTo>
                    <a:pt x="5573" y="1757"/>
                  </a:lnTo>
                  <a:lnTo>
                    <a:pt x="5485" y="1696"/>
                  </a:lnTo>
                  <a:lnTo>
                    <a:pt x="5397" y="1635"/>
                  </a:lnTo>
                  <a:lnTo>
                    <a:pt x="5308" y="1574"/>
                  </a:lnTo>
                  <a:lnTo>
                    <a:pt x="5218" y="1516"/>
                  </a:lnTo>
                  <a:lnTo>
                    <a:pt x="5126" y="1458"/>
                  </a:lnTo>
                  <a:lnTo>
                    <a:pt x="5035" y="1401"/>
                  </a:lnTo>
                  <a:lnTo>
                    <a:pt x="4942" y="1345"/>
                  </a:lnTo>
                  <a:lnTo>
                    <a:pt x="4850" y="1290"/>
                  </a:lnTo>
                  <a:lnTo>
                    <a:pt x="4756" y="1236"/>
                  </a:lnTo>
                  <a:lnTo>
                    <a:pt x="4661" y="1183"/>
                  </a:lnTo>
                  <a:lnTo>
                    <a:pt x="4565" y="1131"/>
                  </a:lnTo>
                  <a:lnTo>
                    <a:pt x="4469" y="1080"/>
                  </a:lnTo>
                  <a:lnTo>
                    <a:pt x="4373" y="1030"/>
                  </a:lnTo>
                  <a:lnTo>
                    <a:pt x="4274" y="982"/>
                  </a:lnTo>
                  <a:lnTo>
                    <a:pt x="4176" y="934"/>
                  </a:lnTo>
                  <a:lnTo>
                    <a:pt x="4078" y="887"/>
                  </a:lnTo>
                  <a:lnTo>
                    <a:pt x="3978" y="842"/>
                  </a:lnTo>
                  <a:lnTo>
                    <a:pt x="3878" y="798"/>
                  </a:lnTo>
                  <a:lnTo>
                    <a:pt x="3777" y="755"/>
                  </a:lnTo>
                  <a:lnTo>
                    <a:pt x="3675" y="712"/>
                  </a:lnTo>
                  <a:lnTo>
                    <a:pt x="3572" y="671"/>
                  </a:lnTo>
                  <a:lnTo>
                    <a:pt x="3470" y="631"/>
                  </a:lnTo>
                  <a:lnTo>
                    <a:pt x="3367" y="592"/>
                  </a:lnTo>
                  <a:lnTo>
                    <a:pt x="3263" y="555"/>
                  </a:lnTo>
                  <a:lnTo>
                    <a:pt x="3157" y="518"/>
                  </a:lnTo>
                  <a:lnTo>
                    <a:pt x="3052" y="482"/>
                  </a:lnTo>
                  <a:lnTo>
                    <a:pt x="2946" y="448"/>
                  </a:lnTo>
                  <a:lnTo>
                    <a:pt x="2839" y="416"/>
                  </a:lnTo>
                  <a:lnTo>
                    <a:pt x="2733" y="384"/>
                  </a:lnTo>
                  <a:lnTo>
                    <a:pt x="2626" y="353"/>
                  </a:lnTo>
                  <a:lnTo>
                    <a:pt x="2517" y="324"/>
                  </a:lnTo>
                  <a:lnTo>
                    <a:pt x="2408" y="296"/>
                  </a:lnTo>
                  <a:lnTo>
                    <a:pt x="2299" y="269"/>
                  </a:lnTo>
                  <a:lnTo>
                    <a:pt x="2189" y="244"/>
                  </a:lnTo>
                  <a:lnTo>
                    <a:pt x="2079" y="218"/>
                  </a:lnTo>
                  <a:lnTo>
                    <a:pt x="1968" y="196"/>
                  </a:lnTo>
                  <a:lnTo>
                    <a:pt x="1857" y="174"/>
                  </a:lnTo>
                  <a:lnTo>
                    <a:pt x="1745" y="153"/>
                  </a:lnTo>
                  <a:lnTo>
                    <a:pt x="1633" y="134"/>
                  </a:lnTo>
                  <a:lnTo>
                    <a:pt x="1520" y="115"/>
                  </a:lnTo>
                  <a:lnTo>
                    <a:pt x="1407" y="98"/>
                  </a:lnTo>
                  <a:lnTo>
                    <a:pt x="1294" y="82"/>
                  </a:lnTo>
                  <a:lnTo>
                    <a:pt x="1179" y="69"/>
                  </a:lnTo>
                  <a:lnTo>
                    <a:pt x="1065" y="56"/>
                  </a:lnTo>
                  <a:lnTo>
                    <a:pt x="949" y="45"/>
                  </a:lnTo>
                  <a:lnTo>
                    <a:pt x="834" y="34"/>
                  </a:lnTo>
                  <a:lnTo>
                    <a:pt x="719" y="25"/>
                  </a:lnTo>
                  <a:lnTo>
                    <a:pt x="602" y="17"/>
                  </a:lnTo>
                  <a:lnTo>
                    <a:pt x="485" y="11"/>
                  </a:lnTo>
                  <a:lnTo>
                    <a:pt x="369" y="6"/>
                  </a:lnTo>
                  <a:lnTo>
                    <a:pt x="251" y="2"/>
                  </a:lnTo>
                  <a:lnTo>
                    <a:pt x="133" y="1"/>
                  </a:lnTo>
                  <a:lnTo>
                    <a:pt x="15" y="0"/>
                  </a:lnTo>
                  <a:lnTo>
                    <a:pt x="15" y="0"/>
                  </a:ln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 w="19050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>
                <a:solidFill>
                  <a:srgbClr val="FFFFFF"/>
                </a:solidFill>
                <a:latin typeface="+mn-lt"/>
                <a:cs typeface="Arial Narrow"/>
              </a:endParaRPr>
            </a:p>
          </p:txBody>
        </p:sp>
        <p:sp>
          <p:nvSpPr>
            <p:cNvPr id="14" name="Forme libre 5">
              <a:extLst>
                <a:ext uri="{FF2B5EF4-FFF2-40B4-BE49-F238E27FC236}">
                  <a16:creationId xmlns:a16="http://schemas.microsoft.com/office/drawing/2014/main" id="{661785BE-3E4A-B842-9021-2744E3BE0706}"/>
                </a:ext>
              </a:extLst>
            </p:cNvPr>
            <p:cNvSpPr>
              <a:spLocks/>
            </p:cNvSpPr>
            <p:nvPr/>
          </p:nvSpPr>
          <p:spPr bwMode="auto">
            <a:xfrm rot="10800000" flipV="1">
              <a:off x="914401" y="2009108"/>
              <a:ext cx="1421744" cy="1322185"/>
            </a:xfrm>
            <a:custGeom>
              <a:avLst/>
              <a:gdLst/>
              <a:ahLst/>
              <a:cxnLst>
                <a:cxn ang="0">
                  <a:pos x="15" y="6537"/>
                </a:cxn>
                <a:cxn ang="0">
                  <a:pos x="210" y="6543"/>
                </a:cxn>
                <a:cxn ang="0">
                  <a:pos x="464" y="6570"/>
                </a:cxn>
                <a:cxn ang="0">
                  <a:pos x="712" y="6615"/>
                </a:cxn>
                <a:cxn ang="0">
                  <a:pos x="952" y="6679"/>
                </a:cxn>
                <a:cxn ang="0">
                  <a:pos x="1180" y="6762"/>
                </a:cxn>
                <a:cxn ang="0">
                  <a:pos x="1400" y="6860"/>
                </a:cxn>
                <a:cxn ang="0">
                  <a:pos x="1605" y="6973"/>
                </a:cxn>
                <a:cxn ang="0">
                  <a:pos x="1797" y="7100"/>
                </a:cxn>
                <a:cxn ang="0">
                  <a:pos x="1972" y="7240"/>
                </a:cxn>
                <a:cxn ang="0">
                  <a:pos x="2131" y="7392"/>
                </a:cxn>
                <a:cxn ang="0">
                  <a:pos x="2270" y="7553"/>
                </a:cxn>
                <a:cxn ang="0">
                  <a:pos x="2388" y="7725"/>
                </a:cxn>
                <a:cxn ang="0">
                  <a:pos x="2485" y="7903"/>
                </a:cxn>
                <a:cxn ang="0">
                  <a:pos x="2558" y="8089"/>
                </a:cxn>
                <a:cxn ang="0">
                  <a:pos x="2607" y="8280"/>
                </a:cxn>
                <a:cxn ang="0">
                  <a:pos x="2629" y="8477"/>
                </a:cxn>
                <a:cxn ang="0">
                  <a:pos x="9167" y="8416"/>
                </a:cxn>
                <a:cxn ang="0">
                  <a:pos x="9149" y="7979"/>
                </a:cxn>
                <a:cxn ang="0">
                  <a:pos x="9106" y="7548"/>
                </a:cxn>
                <a:cxn ang="0">
                  <a:pos x="9042" y="7124"/>
                </a:cxn>
                <a:cxn ang="0">
                  <a:pos x="8957" y="6706"/>
                </a:cxn>
                <a:cxn ang="0">
                  <a:pos x="8848" y="6296"/>
                </a:cxn>
                <a:cxn ang="0">
                  <a:pos x="8720" y="5894"/>
                </a:cxn>
                <a:cxn ang="0">
                  <a:pos x="8570" y="5500"/>
                </a:cxn>
                <a:cxn ang="0">
                  <a:pos x="8401" y="5115"/>
                </a:cxn>
                <a:cxn ang="0">
                  <a:pos x="8212" y="4740"/>
                </a:cxn>
                <a:cxn ang="0">
                  <a:pos x="8005" y="4374"/>
                </a:cxn>
                <a:cxn ang="0">
                  <a:pos x="7780" y="4020"/>
                </a:cxn>
                <a:cxn ang="0">
                  <a:pos x="7538" y="3677"/>
                </a:cxn>
                <a:cxn ang="0">
                  <a:pos x="7278" y="3347"/>
                </a:cxn>
                <a:cxn ang="0">
                  <a:pos x="7001" y="3026"/>
                </a:cxn>
                <a:cxn ang="0">
                  <a:pos x="6710" y="2721"/>
                </a:cxn>
                <a:cxn ang="0">
                  <a:pos x="6403" y="2427"/>
                </a:cxn>
                <a:cxn ang="0">
                  <a:pos x="6082" y="2150"/>
                </a:cxn>
                <a:cxn ang="0">
                  <a:pos x="5746" y="1884"/>
                </a:cxn>
                <a:cxn ang="0">
                  <a:pos x="5397" y="1635"/>
                </a:cxn>
                <a:cxn ang="0">
                  <a:pos x="5035" y="1401"/>
                </a:cxn>
                <a:cxn ang="0">
                  <a:pos x="4661" y="1183"/>
                </a:cxn>
                <a:cxn ang="0">
                  <a:pos x="4274" y="982"/>
                </a:cxn>
                <a:cxn ang="0">
                  <a:pos x="3878" y="798"/>
                </a:cxn>
                <a:cxn ang="0">
                  <a:pos x="3470" y="631"/>
                </a:cxn>
                <a:cxn ang="0">
                  <a:pos x="3052" y="482"/>
                </a:cxn>
                <a:cxn ang="0">
                  <a:pos x="2626" y="353"/>
                </a:cxn>
                <a:cxn ang="0">
                  <a:pos x="2189" y="244"/>
                </a:cxn>
                <a:cxn ang="0">
                  <a:pos x="1745" y="153"/>
                </a:cxn>
                <a:cxn ang="0">
                  <a:pos x="1294" y="82"/>
                </a:cxn>
                <a:cxn ang="0">
                  <a:pos x="834" y="34"/>
                </a:cxn>
                <a:cxn ang="0">
                  <a:pos x="369" y="6"/>
                </a:cxn>
                <a:cxn ang="0">
                  <a:pos x="15" y="0"/>
                </a:cxn>
              </a:cxnLst>
              <a:rect l="0" t="0" r="r" b="b"/>
              <a:pathLst>
                <a:path w="9167" h="8526">
                  <a:moveTo>
                    <a:pt x="15" y="0"/>
                  </a:moveTo>
                  <a:lnTo>
                    <a:pt x="0" y="0"/>
                  </a:lnTo>
                  <a:lnTo>
                    <a:pt x="0" y="6537"/>
                  </a:lnTo>
                  <a:lnTo>
                    <a:pt x="15" y="6537"/>
                  </a:lnTo>
                  <a:lnTo>
                    <a:pt x="15" y="6537"/>
                  </a:lnTo>
                  <a:lnTo>
                    <a:pt x="81" y="6538"/>
                  </a:lnTo>
                  <a:lnTo>
                    <a:pt x="146" y="6540"/>
                  </a:lnTo>
                  <a:lnTo>
                    <a:pt x="210" y="6543"/>
                  </a:lnTo>
                  <a:lnTo>
                    <a:pt x="274" y="6548"/>
                  </a:lnTo>
                  <a:lnTo>
                    <a:pt x="338" y="6554"/>
                  </a:lnTo>
                  <a:lnTo>
                    <a:pt x="401" y="6561"/>
                  </a:lnTo>
                  <a:lnTo>
                    <a:pt x="464" y="6570"/>
                  </a:lnTo>
                  <a:lnTo>
                    <a:pt x="526" y="6579"/>
                  </a:lnTo>
                  <a:lnTo>
                    <a:pt x="589" y="6590"/>
                  </a:lnTo>
                  <a:lnTo>
                    <a:pt x="651" y="6602"/>
                  </a:lnTo>
                  <a:lnTo>
                    <a:pt x="712" y="6615"/>
                  </a:lnTo>
                  <a:lnTo>
                    <a:pt x="772" y="6629"/>
                  </a:lnTo>
                  <a:lnTo>
                    <a:pt x="833" y="6645"/>
                  </a:lnTo>
                  <a:lnTo>
                    <a:pt x="892" y="6662"/>
                  </a:lnTo>
                  <a:lnTo>
                    <a:pt x="952" y="6679"/>
                  </a:lnTo>
                  <a:lnTo>
                    <a:pt x="1010" y="6699"/>
                  </a:lnTo>
                  <a:lnTo>
                    <a:pt x="1067" y="6718"/>
                  </a:lnTo>
                  <a:lnTo>
                    <a:pt x="1124" y="6740"/>
                  </a:lnTo>
                  <a:lnTo>
                    <a:pt x="1180" y="6762"/>
                  </a:lnTo>
                  <a:lnTo>
                    <a:pt x="1236" y="6785"/>
                  </a:lnTo>
                  <a:lnTo>
                    <a:pt x="1291" y="6809"/>
                  </a:lnTo>
                  <a:lnTo>
                    <a:pt x="1346" y="6834"/>
                  </a:lnTo>
                  <a:lnTo>
                    <a:pt x="1400" y="6860"/>
                  </a:lnTo>
                  <a:lnTo>
                    <a:pt x="1453" y="6886"/>
                  </a:lnTo>
                  <a:lnTo>
                    <a:pt x="1504" y="6915"/>
                  </a:lnTo>
                  <a:lnTo>
                    <a:pt x="1555" y="6944"/>
                  </a:lnTo>
                  <a:lnTo>
                    <a:pt x="1605" y="6973"/>
                  </a:lnTo>
                  <a:lnTo>
                    <a:pt x="1655" y="7003"/>
                  </a:lnTo>
                  <a:lnTo>
                    <a:pt x="1703" y="7035"/>
                  </a:lnTo>
                  <a:lnTo>
                    <a:pt x="1750" y="7067"/>
                  </a:lnTo>
                  <a:lnTo>
                    <a:pt x="1797" y="7100"/>
                  </a:lnTo>
                  <a:lnTo>
                    <a:pt x="1842" y="7133"/>
                  </a:lnTo>
                  <a:lnTo>
                    <a:pt x="1886" y="7169"/>
                  </a:lnTo>
                  <a:lnTo>
                    <a:pt x="1929" y="7204"/>
                  </a:lnTo>
                  <a:lnTo>
                    <a:pt x="1972" y="7240"/>
                  </a:lnTo>
                  <a:lnTo>
                    <a:pt x="2013" y="7276"/>
                  </a:lnTo>
                  <a:lnTo>
                    <a:pt x="2054" y="7314"/>
                  </a:lnTo>
                  <a:lnTo>
                    <a:pt x="2093" y="7353"/>
                  </a:lnTo>
                  <a:lnTo>
                    <a:pt x="2131" y="7392"/>
                  </a:lnTo>
                  <a:lnTo>
                    <a:pt x="2167" y="7431"/>
                  </a:lnTo>
                  <a:lnTo>
                    <a:pt x="2203" y="7471"/>
                  </a:lnTo>
                  <a:lnTo>
                    <a:pt x="2237" y="7512"/>
                  </a:lnTo>
                  <a:lnTo>
                    <a:pt x="2270" y="7553"/>
                  </a:lnTo>
                  <a:lnTo>
                    <a:pt x="2301" y="7595"/>
                  </a:lnTo>
                  <a:lnTo>
                    <a:pt x="2332" y="7638"/>
                  </a:lnTo>
                  <a:lnTo>
                    <a:pt x="2360" y="7680"/>
                  </a:lnTo>
                  <a:lnTo>
                    <a:pt x="2388" y="7725"/>
                  </a:lnTo>
                  <a:lnTo>
                    <a:pt x="2415" y="7768"/>
                  </a:lnTo>
                  <a:lnTo>
                    <a:pt x="2439" y="7813"/>
                  </a:lnTo>
                  <a:lnTo>
                    <a:pt x="2463" y="7857"/>
                  </a:lnTo>
                  <a:lnTo>
                    <a:pt x="2485" y="7903"/>
                  </a:lnTo>
                  <a:lnTo>
                    <a:pt x="2506" y="7949"/>
                  </a:lnTo>
                  <a:lnTo>
                    <a:pt x="2525" y="7995"/>
                  </a:lnTo>
                  <a:lnTo>
                    <a:pt x="2542" y="8042"/>
                  </a:lnTo>
                  <a:lnTo>
                    <a:pt x="2558" y="8089"/>
                  </a:lnTo>
                  <a:lnTo>
                    <a:pt x="2573" y="8136"/>
                  </a:lnTo>
                  <a:lnTo>
                    <a:pt x="2586" y="8184"/>
                  </a:lnTo>
                  <a:lnTo>
                    <a:pt x="2597" y="8232"/>
                  </a:lnTo>
                  <a:lnTo>
                    <a:pt x="2607" y="8280"/>
                  </a:lnTo>
                  <a:lnTo>
                    <a:pt x="2615" y="8329"/>
                  </a:lnTo>
                  <a:lnTo>
                    <a:pt x="2621" y="8379"/>
                  </a:lnTo>
                  <a:lnTo>
                    <a:pt x="2626" y="8428"/>
                  </a:lnTo>
                  <a:lnTo>
                    <a:pt x="2629" y="8477"/>
                  </a:lnTo>
                  <a:lnTo>
                    <a:pt x="2630" y="8526"/>
                  </a:lnTo>
                  <a:lnTo>
                    <a:pt x="9167" y="8526"/>
                  </a:lnTo>
                  <a:lnTo>
                    <a:pt x="9167" y="8526"/>
                  </a:lnTo>
                  <a:lnTo>
                    <a:pt x="9167" y="8416"/>
                  </a:lnTo>
                  <a:lnTo>
                    <a:pt x="9165" y="8306"/>
                  </a:lnTo>
                  <a:lnTo>
                    <a:pt x="9160" y="8197"/>
                  </a:lnTo>
                  <a:lnTo>
                    <a:pt x="9156" y="8088"/>
                  </a:lnTo>
                  <a:lnTo>
                    <a:pt x="9149" y="7979"/>
                  </a:lnTo>
                  <a:lnTo>
                    <a:pt x="9141" y="7871"/>
                  </a:lnTo>
                  <a:lnTo>
                    <a:pt x="9130" y="7763"/>
                  </a:lnTo>
                  <a:lnTo>
                    <a:pt x="9119" y="7656"/>
                  </a:lnTo>
                  <a:lnTo>
                    <a:pt x="9106" y="7548"/>
                  </a:lnTo>
                  <a:lnTo>
                    <a:pt x="9093" y="7442"/>
                  </a:lnTo>
                  <a:lnTo>
                    <a:pt x="9078" y="7336"/>
                  </a:lnTo>
                  <a:lnTo>
                    <a:pt x="9061" y="7229"/>
                  </a:lnTo>
                  <a:lnTo>
                    <a:pt x="9042" y="7124"/>
                  </a:lnTo>
                  <a:lnTo>
                    <a:pt x="9023" y="7019"/>
                  </a:lnTo>
                  <a:lnTo>
                    <a:pt x="9002" y="6914"/>
                  </a:lnTo>
                  <a:lnTo>
                    <a:pt x="8979" y="6810"/>
                  </a:lnTo>
                  <a:lnTo>
                    <a:pt x="8957" y="6706"/>
                  </a:lnTo>
                  <a:lnTo>
                    <a:pt x="8931" y="6603"/>
                  </a:lnTo>
                  <a:lnTo>
                    <a:pt x="8905" y="6500"/>
                  </a:lnTo>
                  <a:lnTo>
                    <a:pt x="8878" y="6398"/>
                  </a:lnTo>
                  <a:lnTo>
                    <a:pt x="8848" y="6296"/>
                  </a:lnTo>
                  <a:lnTo>
                    <a:pt x="8818" y="6195"/>
                  </a:lnTo>
                  <a:lnTo>
                    <a:pt x="8786" y="6094"/>
                  </a:lnTo>
                  <a:lnTo>
                    <a:pt x="8753" y="5993"/>
                  </a:lnTo>
                  <a:lnTo>
                    <a:pt x="8720" y="5894"/>
                  </a:lnTo>
                  <a:lnTo>
                    <a:pt x="8684" y="5795"/>
                  </a:lnTo>
                  <a:lnTo>
                    <a:pt x="8647" y="5695"/>
                  </a:lnTo>
                  <a:lnTo>
                    <a:pt x="8609" y="5598"/>
                  </a:lnTo>
                  <a:lnTo>
                    <a:pt x="8570" y="5500"/>
                  </a:lnTo>
                  <a:lnTo>
                    <a:pt x="8530" y="5402"/>
                  </a:lnTo>
                  <a:lnTo>
                    <a:pt x="8488" y="5306"/>
                  </a:lnTo>
                  <a:lnTo>
                    <a:pt x="8446" y="5210"/>
                  </a:lnTo>
                  <a:lnTo>
                    <a:pt x="8401" y="5115"/>
                  </a:lnTo>
                  <a:lnTo>
                    <a:pt x="8355" y="5020"/>
                  </a:lnTo>
                  <a:lnTo>
                    <a:pt x="8309" y="4927"/>
                  </a:lnTo>
                  <a:lnTo>
                    <a:pt x="8261" y="4833"/>
                  </a:lnTo>
                  <a:lnTo>
                    <a:pt x="8212" y="4740"/>
                  </a:lnTo>
                  <a:lnTo>
                    <a:pt x="8162" y="4648"/>
                  </a:lnTo>
                  <a:lnTo>
                    <a:pt x="8112" y="4556"/>
                  </a:lnTo>
                  <a:lnTo>
                    <a:pt x="8059" y="4465"/>
                  </a:lnTo>
                  <a:lnTo>
                    <a:pt x="8005" y="4374"/>
                  </a:lnTo>
                  <a:lnTo>
                    <a:pt x="7950" y="4285"/>
                  </a:lnTo>
                  <a:lnTo>
                    <a:pt x="7896" y="4196"/>
                  </a:lnTo>
                  <a:lnTo>
                    <a:pt x="7838" y="4108"/>
                  </a:lnTo>
                  <a:lnTo>
                    <a:pt x="7780" y="4020"/>
                  </a:lnTo>
                  <a:lnTo>
                    <a:pt x="7721" y="3934"/>
                  </a:lnTo>
                  <a:lnTo>
                    <a:pt x="7661" y="3847"/>
                  </a:lnTo>
                  <a:lnTo>
                    <a:pt x="7599" y="3762"/>
                  </a:lnTo>
                  <a:lnTo>
                    <a:pt x="7538" y="3677"/>
                  </a:lnTo>
                  <a:lnTo>
                    <a:pt x="7474" y="3594"/>
                  </a:lnTo>
                  <a:lnTo>
                    <a:pt x="7410" y="3510"/>
                  </a:lnTo>
                  <a:lnTo>
                    <a:pt x="7344" y="3428"/>
                  </a:lnTo>
                  <a:lnTo>
                    <a:pt x="7278" y="3347"/>
                  </a:lnTo>
                  <a:lnTo>
                    <a:pt x="7211" y="3265"/>
                  </a:lnTo>
                  <a:lnTo>
                    <a:pt x="7142" y="3185"/>
                  </a:lnTo>
                  <a:lnTo>
                    <a:pt x="7072" y="3105"/>
                  </a:lnTo>
                  <a:lnTo>
                    <a:pt x="7001" y="3026"/>
                  </a:lnTo>
                  <a:lnTo>
                    <a:pt x="6931" y="2949"/>
                  </a:lnTo>
                  <a:lnTo>
                    <a:pt x="6859" y="2872"/>
                  </a:lnTo>
                  <a:lnTo>
                    <a:pt x="6784" y="2797"/>
                  </a:lnTo>
                  <a:lnTo>
                    <a:pt x="6710" y="2721"/>
                  </a:lnTo>
                  <a:lnTo>
                    <a:pt x="6634" y="2646"/>
                  </a:lnTo>
                  <a:lnTo>
                    <a:pt x="6559" y="2573"/>
                  </a:lnTo>
                  <a:lnTo>
                    <a:pt x="6481" y="2499"/>
                  </a:lnTo>
                  <a:lnTo>
                    <a:pt x="6403" y="2427"/>
                  </a:lnTo>
                  <a:lnTo>
                    <a:pt x="6325" y="2356"/>
                  </a:lnTo>
                  <a:lnTo>
                    <a:pt x="6245" y="2287"/>
                  </a:lnTo>
                  <a:lnTo>
                    <a:pt x="6163" y="2217"/>
                  </a:lnTo>
                  <a:lnTo>
                    <a:pt x="6082" y="2150"/>
                  </a:lnTo>
                  <a:lnTo>
                    <a:pt x="5999" y="2081"/>
                  </a:lnTo>
                  <a:lnTo>
                    <a:pt x="5915" y="2015"/>
                  </a:lnTo>
                  <a:lnTo>
                    <a:pt x="5832" y="1949"/>
                  </a:lnTo>
                  <a:lnTo>
                    <a:pt x="5746" y="1884"/>
                  </a:lnTo>
                  <a:lnTo>
                    <a:pt x="5660" y="1820"/>
                  </a:lnTo>
                  <a:lnTo>
                    <a:pt x="5573" y="1757"/>
                  </a:lnTo>
                  <a:lnTo>
                    <a:pt x="5485" y="1696"/>
                  </a:lnTo>
                  <a:lnTo>
                    <a:pt x="5397" y="1635"/>
                  </a:lnTo>
                  <a:lnTo>
                    <a:pt x="5308" y="1574"/>
                  </a:lnTo>
                  <a:lnTo>
                    <a:pt x="5218" y="1516"/>
                  </a:lnTo>
                  <a:lnTo>
                    <a:pt x="5126" y="1458"/>
                  </a:lnTo>
                  <a:lnTo>
                    <a:pt x="5035" y="1401"/>
                  </a:lnTo>
                  <a:lnTo>
                    <a:pt x="4942" y="1345"/>
                  </a:lnTo>
                  <a:lnTo>
                    <a:pt x="4850" y="1290"/>
                  </a:lnTo>
                  <a:lnTo>
                    <a:pt x="4756" y="1236"/>
                  </a:lnTo>
                  <a:lnTo>
                    <a:pt x="4661" y="1183"/>
                  </a:lnTo>
                  <a:lnTo>
                    <a:pt x="4565" y="1131"/>
                  </a:lnTo>
                  <a:lnTo>
                    <a:pt x="4469" y="1080"/>
                  </a:lnTo>
                  <a:lnTo>
                    <a:pt x="4373" y="1030"/>
                  </a:lnTo>
                  <a:lnTo>
                    <a:pt x="4274" y="982"/>
                  </a:lnTo>
                  <a:lnTo>
                    <a:pt x="4176" y="934"/>
                  </a:lnTo>
                  <a:lnTo>
                    <a:pt x="4078" y="887"/>
                  </a:lnTo>
                  <a:lnTo>
                    <a:pt x="3978" y="842"/>
                  </a:lnTo>
                  <a:lnTo>
                    <a:pt x="3878" y="798"/>
                  </a:lnTo>
                  <a:lnTo>
                    <a:pt x="3777" y="755"/>
                  </a:lnTo>
                  <a:lnTo>
                    <a:pt x="3675" y="712"/>
                  </a:lnTo>
                  <a:lnTo>
                    <a:pt x="3572" y="671"/>
                  </a:lnTo>
                  <a:lnTo>
                    <a:pt x="3470" y="631"/>
                  </a:lnTo>
                  <a:lnTo>
                    <a:pt x="3367" y="592"/>
                  </a:lnTo>
                  <a:lnTo>
                    <a:pt x="3263" y="555"/>
                  </a:lnTo>
                  <a:lnTo>
                    <a:pt x="3157" y="518"/>
                  </a:lnTo>
                  <a:lnTo>
                    <a:pt x="3052" y="482"/>
                  </a:lnTo>
                  <a:lnTo>
                    <a:pt x="2946" y="448"/>
                  </a:lnTo>
                  <a:lnTo>
                    <a:pt x="2839" y="416"/>
                  </a:lnTo>
                  <a:lnTo>
                    <a:pt x="2733" y="384"/>
                  </a:lnTo>
                  <a:lnTo>
                    <a:pt x="2626" y="353"/>
                  </a:lnTo>
                  <a:lnTo>
                    <a:pt x="2517" y="324"/>
                  </a:lnTo>
                  <a:lnTo>
                    <a:pt x="2408" y="296"/>
                  </a:lnTo>
                  <a:lnTo>
                    <a:pt x="2299" y="269"/>
                  </a:lnTo>
                  <a:lnTo>
                    <a:pt x="2189" y="244"/>
                  </a:lnTo>
                  <a:lnTo>
                    <a:pt x="2079" y="218"/>
                  </a:lnTo>
                  <a:lnTo>
                    <a:pt x="1968" y="196"/>
                  </a:lnTo>
                  <a:lnTo>
                    <a:pt x="1857" y="174"/>
                  </a:lnTo>
                  <a:lnTo>
                    <a:pt x="1745" y="153"/>
                  </a:lnTo>
                  <a:lnTo>
                    <a:pt x="1633" y="134"/>
                  </a:lnTo>
                  <a:lnTo>
                    <a:pt x="1520" y="115"/>
                  </a:lnTo>
                  <a:lnTo>
                    <a:pt x="1407" y="98"/>
                  </a:lnTo>
                  <a:lnTo>
                    <a:pt x="1294" y="82"/>
                  </a:lnTo>
                  <a:lnTo>
                    <a:pt x="1179" y="69"/>
                  </a:lnTo>
                  <a:lnTo>
                    <a:pt x="1065" y="56"/>
                  </a:lnTo>
                  <a:lnTo>
                    <a:pt x="949" y="45"/>
                  </a:lnTo>
                  <a:lnTo>
                    <a:pt x="834" y="34"/>
                  </a:lnTo>
                  <a:lnTo>
                    <a:pt x="719" y="25"/>
                  </a:lnTo>
                  <a:lnTo>
                    <a:pt x="602" y="17"/>
                  </a:lnTo>
                  <a:lnTo>
                    <a:pt x="485" y="11"/>
                  </a:lnTo>
                  <a:lnTo>
                    <a:pt x="369" y="6"/>
                  </a:lnTo>
                  <a:lnTo>
                    <a:pt x="251" y="2"/>
                  </a:lnTo>
                  <a:lnTo>
                    <a:pt x="133" y="1"/>
                  </a:lnTo>
                  <a:lnTo>
                    <a:pt x="15" y="0"/>
                  </a:lnTo>
                  <a:lnTo>
                    <a:pt x="15" y="0"/>
                  </a:ln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 w="19050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>
                <a:solidFill>
                  <a:srgbClr val="FFFFFF"/>
                </a:solidFill>
                <a:latin typeface="+mn-lt"/>
                <a:cs typeface="Arial Narrow"/>
              </a:endParaRPr>
            </a:p>
          </p:txBody>
        </p:sp>
        <p:sp>
          <p:nvSpPr>
            <p:cNvPr id="15" name="Rectangle 6">
              <a:extLst>
                <a:ext uri="{FF2B5EF4-FFF2-40B4-BE49-F238E27FC236}">
                  <a16:creationId xmlns:a16="http://schemas.microsoft.com/office/drawing/2014/main" id="{728206F1-0590-3045-9EE1-3BBF4A1F3AE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72000" y="3637217"/>
              <a:ext cx="2971800" cy="1013737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 w="19050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>
                <a:solidFill>
                  <a:srgbClr val="FFFFFF"/>
                </a:solidFill>
                <a:latin typeface="+mn-lt"/>
                <a:cs typeface="Arial Narrow"/>
              </a:endParaRPr>
            </a:p>
          </p:txBody>
        </p:sp>
        <p:sp>
          <p:nvSpPr>
            <p:cNvPr id="16" name="Rectangle 6">
              <a:extLst>
                <a:ext uri="{FF2B5EF4-FFF2-40B4-BE49-F238E27FC236}">
                  <a16:creationId xmlns:a16="http://schemas.microsoft.com/office/drawing/2014/main" id="{B2C863B8-6C48-CE4E-86C5-9D65612EBAF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86000" y="3637217"/>
              <a:ext cx="2286000" cy="1013737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  <a:ln w="19050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>
                <a:solidFill>
                  <a:srgbClr val="FFFFFF"/>
                </a:solidFill>
                <a:latin typeface="+mn-lt"/>
                <a:cs typeface="Arial Narrow"/>
              </a:endParaRPr>
            </a:p>
          </p:txBody>
        </p:sp>
        <p:sp>
          <p:nvSpPr>
            <p:cNvPr id="17" name="Rectangle 6">
              <a:extLst>
                <a:ext uri="{FF2B5EF4-FFF2-40B4-BE49-F238E27FC236}">
                  <a16:creationId xmlns:a16="http://schemas.microsoft.com/office/drawing/2014/main" id="{AAFC0E6B-47C3-8948-96A4-7A2BA65E65A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543800" y="3637217"/>
              <a:ext cx="2286000" cy="1013737"/>
            </a:xfrm>
            <a:prstGeom prst="rect">
              <a:avLst/>
            </a:prstGeom>
            <a:solidFill>
              <a:schemeClr val="accent5">
                <a:lumMod val="75000"/>
              </a:schemeClr>
            </a:solidFill>
            <a:ln w="19050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>
                <a:solidFill>
                  <a:srgbClr val="FFFFFF"/>
                </a:solidFill>
                <a:latin typeface="+mn-lt"/>
                <a:cs typeface="Arial Narrow"/>
              </a:endParaRPr>
            </a:p>
          </p:txBody>
        </p:sp>
        <p:sp>
          <p:nvSpPr>
            <p:cNvPr id="18" name="Forme libre 6">
              <a:extLst>
                <a:ext uri="{FF2B5EF4-FFF2-40B4-BE49-F238E27FC236}">
                  <a16:creationId xmlns:a16="http://schemas.microsoft.com/office/drawing/2014/main" id="{DE3570BC-E748-824B-91B8-9E214DAC52E1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1345" y="381000"/>
              <a:ext cx="2585088" cy="1014062"/>
            </a:xfrm>
            <a:custGeom>
              <a:avLst/>
              <a:gdLst/>
              <a:ahLst/>
              <a:cxnLst>
                <a:cxn ang="0">
                  <a:pos x="1872" y="0"/>
                </a:cxn>
                <a:cxn ang="0">
                  <a:pos x="1729" y="5"/>
                </a:cxn>
                <a:cxn ang="0">
                  <a:pos x="1588" y="21"/>
                </a:cxn>
                <a:cxn ang="0">
                  <a:pos x="1451" y="49"/>
                </a:cxn>
                <a:cxn ang="0">
                  <a:pos x="1318" y="85"/>
                </a:cxn>
                <a:cxn ang="0">
                  <a:pos x="1187" y="131"/>
                </a:cxn>
                <a:cxn ang="0">
                  <a:pos x="1062" y="186"/>
                </a:cxn>
                <a:cxn ang="0">
                  <a:pos x="942" y="249"/>
                </a:cxn>
                <a:cxn ang="0">
                  <a:pos x="827" y="322"/>
                </a:cxn>
                <a:cxn ang="0">
                  <a:pos x="717" y="401"/>
                </a:cxn>
                <a:cxn ang="0">
                  <a:pos x="615" y="489"/>
                </a:cxn>
                <a:cxn ang="0">
                  <a:pos x="518" y="583"/>
                </a:cxn>
                <a:cxn ang="0">
                  <a:pos x="428" y="684"/>
                </a:cxn>
                <a:cxn ang="0">
                  <a:pos x="346" y="791"/>
                </a:cxn>
                <a:cxn ang="0">
                  <a:pos x="272" y="905"/>
                </a:cxn>
                <a:cxn ang="0">
                  <a:pos x="206" y="1023"/>
                </a:cxn>
                <a:cxn ang="0">
                  <a:pos x="147" y="1147"/>
                </a:cxn>
                <a:cxn ang="0">
                  <a:pos x="98" y="1275"/>
                </a:cxn>
                <a:cxn ang="0">
                  <a:pos x="59" y="1407"/>
                </a:cxn>
                <a:cxn ang="0">
                  <a:pos x="29" y="1544"/>
                </a:cxn>
                <a:cxn ang="0">
                  <a:pos x="9" y="1684"/>
                </a:cxn>
                <a:cxn ang="0">
                  <a:pos x="0" y="1826"/>
                </a:cxn>
                <a:cxn ang="0">
                  <a:pos x="0" y="1923"/>
                </a:cxn>
                <a:cxn ang="0">
                  <a:pos x="9" y="2065"/>
                </a:cxn>
                <a:cxn ang="0">
                  <a:pos x="29" y="2204"/>
                </a:cxn>
                <a:cxn ang="0">
                  <a:pos x="59" y="2341"/>
                </a:cxn>
                <a:cxn ang="0">
                  <a:pos x="98" y="2473"/>
                </a:cxn>
                <a:cxn ang="0">
                  <a:pos x="147" y="2602"/>
                </a:cxn>
                <a:cxn ang="0">
                  <a:pos x="206" y="2725"/>
                </a:cxn>
                <a:cxn ang="0">
                  <a:pos x="272" y="2843"/>
                </a:cxn>
                <a:cxn ang="0">
                  <a:pos x="346" y="2957"/>
                </a:cxn>
                <a:cxn ang="0">
                  <a:pos x="428" y="3064"/>
                </a:cxn>
                <a:cxn ang="0">
                  <a:pos x="518" y="3165"/>
                </a:cxn>
                <a:cxn ang="0">
                  <a:pos x="615" y="3260"/>
                </a:cxn>
                <a:cxn ang="0">
                  <a:pos x="717" y="3347"/>
                </a:cxn>
                <a:cxn ang="0">
                  <a:pos x="827" y="3427"/>
                </a:cxn>
                <a:cxn ang="0">
                  <a:pos x="942" y="3499"/>
                </a:cxn>
                <a:cxn ang="0">
                  <a:pos x="1062" y="3562"/>
                </a:cxn>
                <a:cxn ang="0">
                  <a:pos x="1187" y="3617"/>
                </a:cxn>
                <a:cxn ang="0">
                  <a:pos x="1318" y="3663"/>
                </a:cxn>
                <a:cxn ang="0">
                  <a:pos x="1451" y="3699"/>
                </a:cxn>
                <a:cxn ang="0">
                  <a:pos x="1588" y="3726"/>
                </a:cxn>
                <a:cxn ang="0">
                  <a:pos x="1729" y="3742"/>
                </a:cxn>
                <a:cxn ang="0">
                  <a:pos x="1872" y="3748"/>
                </a:cxn>
              </a:cxnLst>
              <a:rect l="0" t="0" r="r" b="b"/>
              <a:pathLst>
                <a:path w="9552" h="3748">
                  <a:moveTo>
                    <a:pt x="9552" y="0"/>
                  </a:moveTo>
                  <a:lnTo>
                    <a:pt x="1872" y="0"/>
                  </a:lnTo>
                  <a:lnTo>
                    <a:pt x="1872" y="0"/>
                  </a:lnTo>
                  <a:lnTo>
                    <a:pt x="1825" y="2"/>
                  </a:lnTo>
                  <a:lnTo>
                    <a:pt x="1776" y="3"/>
                  </a:lnTo>
                  <a:lnTo>
                    <a:pt x="1729" y="5"/>
                  </a:lnTo>
                  <a:lnTo>
                    <a:pt x="1681" y="10"/>
                  </a:lnTo>
                  <a:lnTo>
                    <a:pt x="1635" y="15"/>
                  </a:lnTo>
                  <a:lnTo>
                    <a:pt x="1588" y="21"/>
                  </a:lnTo>
                  <a:lnTo>
                    <a:pt x="1542" y="30"/>
                  </a:lnTo>
                  <a:lnTo>
                    <a:pt x="1496" y="39"/>
                  </a:lnTo>
                  <a:lnTo>
                    <a:pt x="1451" y="49"/>
                  </a:lnTo>
                  <a:lnTo>
                    <a:pt x="1406" y="60"/>
                  </a:lnTo>
                  <a:lnTo>
                    <a:pt x="1361" y="71"/>
                  </a:lnTo>
                  <a:lnTo>
                    <a:pt x="1318" y="85"/>
                  </a:lnTo>
                  <a:lnTo>
                    <a:pt x="1273" y="99"/>
                  </a:lnTo>
                  <a:lnTo>
                    <a:pt x="1231" y="115"/>
                  </a:lnTo>
                  <a:lnTo>
                    <a:pt x="1187" y="131"/>
                  </a:lnTo>
                  <a:lnTo>
                    <a:pt x="1146" y="149"/>
                  </a:lnTo>
                  <a:lnTo>
                    <a:pt x="1104" y="166"/>
                  </a:lnTo>
                  <a:lnTo>
                    <a:pt x="1062" y="186"/>
                  </a:lnTo>
                  <a:lnTo>
                    <a:pt x="1021" y="206"/>
                  </a:lnTo>
                  <a:lnTo>
                    <a:pt x="981" y="227"/>
                  </a:lnTo>
                  <a:lnTo>
                    <a:pt x="942" y="249"/>
                  </a:lnTo>
                  <a:lnTo>
                    <a:pt x="903" y="273"/>
                  </a:lnTo>
                  <a:lnTo>
                    <a:pt x="864" y="297"/>
                  </a:lnTo>
                  <a:lnTo>
                    <a:pt x="827" y="322"/>
                  </a:lnTo>
                  <a:lnTo>
                    <a:pt x="790" y="347"/>
                  </a:lnTo>
                  <a:lnTo>
                    <a:pt x="754" y="374"/>
                  </a:lnTo>
                  <a:lnTo>
                    <a:pt x="717" y="401"/>
                  </a:lnTo>
                  <a:lnTo>
                    <a:pt x="683" y="430"/>
                  </a:lnTo>
                  <a:lnTo>
                    <a:pt x="649" y="459"/>
                  </a:lnTo>
                  <a:lnTo>
                    <a:pt x="615" y="489"/>
                  </a:lnTo>
                  <a:lnTo>
                    <a:pt x="582" y="520"/>
                  </a:lnTo>
                  <a:lnTo>
                    <a:pt x="549" y="551"/>
                  </a:lnTo>
                  <a:lnTo>
                    <a:pt x="518" y="583"/>
                  </a:lnTo>
                  <a:lnTo>
                    <a:pt x="488" y="616"/>
                  </a:lnTo>
                  <a:lnTo>
                    <a:pt x="458" y="649"/>
                  </a:lnTo>
                  <a:lnTo>
                    <a:pt x="428" y="684"/>
                  </a:lnTo>
                  <a:lnTo>
                    <a:pt x="400" y="719"/>
                  </a:lnTo>
                  <a:lnTo>
                    <a:pt x="372" y="755"/>
                  </a:lnTo>
                  <a:lnTo>
                    <a:pt x="346" y="791"/>
                  </a:lnTo>
                  <a:lnTo>
                    <a:pt x="320" y="829"/>
                  </a:lnTo>
                  <a:lnTo>
                    <a:pt x="295" y="866"/>
                  </a:lnTo>
                  <a:lnTo>
                    <a:pt x="272" y="905"/>
                  </a:lnTo>
                  <a:lnTo>
                    <a:pt x="249" y="943"/>
                  </a:lnTo>
                  <a:lnTo>
                    <a:pt x="227" y="983"/>
                  </a:lnTo>
                  <a:lnTo>
                    <a:pt x="206" y="1023"/>
                  </a:lnTo>
                  <a:lnTo>
                    <a:pt x="186" y="1063"/>
                  </a:lnTo>
                  <a:lnTo>
                    <a:pt x="166" y="1104"/>
                  </a:lnTo>
                  <a:lnTo>
                    <a:pt x="147" y="1147"/>
                  </a:lnTo>
                  <a:lnTo>
                    <a:pt x="130" y="1189"/>
                  </a:lnTo>
                  <a:lnTo>
                    <a:pt x="113" y="1231"/>
                  </a:lnTo>
                  <a:lnTo>
                    <a:pt x="98" y="1275"/>
                  </a:lnTo>
                  <a:lnTo>
                    <a:pt x="85" y="1318"/>
                  </a:lnTo>
                  <a:lnTo>
                    <a:pt x="71" y="1362"/>
                  </a:lnTo>
                  <a:lnTo>
                    <a:pt x="59" y="1407"/>
                  </a:lnTo>
                  <a:lnTo>
                    <a:pt x="47" y="1452"/>
                  </a:lnTo>
                  <a:lnTo>
                    <a:pt x="37" y="1498"/>
                  </a:lnTo>
                  <a:lnTo>
                    <a:pt x="29" y="1544"/>
                  </a:lnTo>
                  <a:lnTo>
                    <a:pt x="21" y="1590"/>
                  </a:lnTo>
                  <a:lnTo>
                    <a:pt x="15" y="1636"/>
                  </a:lnTo>
                  <a:lnTo>
                    <a:pt x="9" y="1684"/>
                  </a:lnTo>
                  <a:lnTo>
                    <a:pt x="5" y="1731"/>
                  </a:lnTo>
                  <a:lnTo>
                    <a:pt x="2" y="1778"/>
                  </a:lnTo>
                  <a:lnTo>
                    <a:pt x="0" y="1826"/>
                  </a:lnTo>
                  <a:lnTo>
                    <a:pt x="0" y="1874"/>
                  </a:lnTo>
                  <a:lnTo>
                    <a:pt x="0" y="1874"/>
                  </a:lnTo>
                  <a:lnTo>
                    <a:pt x="0" y="1923"/>
                  </a:lnTo>
                  <a:lnTo>
                    <a:pt x="2" y="1970"/>
                  </a:lnTo>
                  <a:lnTo>
                    <a:pt x="5" y="2017"/>
                  </a:lnTo>
                  <a:lnTo>
                    <a:pt x="9" y="2065"/>
                  </a:lnTo>
                  <a:lnTo>
                    <a:pt x="15" y="2112"/>
                  </a:lnTo>
                  <a:lnTo>
                    <a:pt x="21" y="2158"/>
                  </a:lnTo>
                  <a:lnTo>
                    <a:pt x="29" y="2204"/>
                  </a:lnTo>
                  <a:lnTo>
                    <a:pt x="37" y="2250"/>
                  </a:lnTo>
                  <a:lnTo>
                    <a:pt x="47" y="2295"/>
                  </a:lnTo>
                  <a:lnTo>
                    <a:pt x="59" y="2341"/>
                  </a:lnTo>
                  <a:lnTo>
                    <a:pt x="71" y="2385"/>
                  </a:lnTo>
                  <a:lnTo>
                    <a:pt x="85" y="2430"/>
                  </a:lnTo>
                  <a:lnTo>
                    <a:pt x="98" y="2473"/>
                  </a:lnTo>
                  <a:lnTo>
                    <a:pt x="113" y="2517"/>
                  </a:lnTo>
                  <a:lnTo>
                    <a:pt x="130" y="2559"/>
                  </a:lnTo>
                  <a:lnTo>
                    <a:pt x="147" y="2602"/>
                  </a:lnTo>
                  <a:lnTo>
                    <a:pt x="166" y="2643"/>
                  </a:lnTo>
                  <a:lnTo>
                    <a:pt x="186" y="2684"/>
                  </a:lnTo>
                  <a:lnTo>
                    <a:pt x="206" y="2725"/>
                  </a:lnTo>
                  <a:lnTo>
                    <a:pt x="227" y="2765"/>
                  </a:lnTo>
                  <a:lnTo>
                    <a:pt x="249" y="2805"/>
                  </a:lnTo>
                  <a:lnTo>
                    <a:pt x="272" y="2843"/>
                  </a:lnTo>
                  <a:lnTo>
                    <a:pt x="295" y="2882"/>
                  </a:lnTo>
                  <a:lnTo>
                    <a:pt x="320" y="2919"/>
                  </a:lnTo>
                  <a:lnTo>
                    <a:pt x="346" y="2957"/>
                  </a:lnTo>
                  <a:lnTo>
                    <a:pt x="372" y="2993"/>
                  </a:lnTo>
                  <a:lnTo>
                    <a:pt x="400" y="3029"/>
                  </a:lnTo>
                  <a:lnTo>
                    <a:pt x="428" y="3064"/>
                  </a:lnTo>
                  <a:lnTo>
                    <a:pt x="458" y="3099"/>
                  </a:lnTo>
                  <a:lnTo>
                    <a:pt x="488" y="3133"/>
                  </a:lnTo>
                  <a:lnTo>
                    <a:pt x="518" y="3165"/>
                  </a:lnTo>
                  <a:lnTo>
                    <a:pt x="549" y="3197"/>
                  </a:lnTo>
                  <a:lnTo>
                    <a:pt x="582" y="3228"/>
                  </a:lnTo>
                  <a:lnTo>
                    <a:pt x="615" y="3260"/>
                  </a:lnTo>
                  <a:lnTo>
                    <a:pt x="649" y="3290"/>
                  </a:lnTo>
                  <a:lnTo>
                    <a:pt x="683" y="3318"/>
                  </a:lnTo>
                  <a:lnTo>
                    <a:pt x="717" y="3347"/>
                  </a:lnTo>
                  <a:lnTo>
                    <a:pt x="754" y="3374"/>
                  </a:lnTo>
                  <a:lnTo>
                    <a:pt x="790" y="3400"/>
                  </a:lnTo>
                  <a:lnTo>
                    <a:pt x="827" y="3427"/>
                  </a:lnTo>
                  <a:lnTo>
                    <a:pt x="864" y="3451"/>
                  </a:lnTo>
                  <a:lnTo>
                    <a:pt x="903" y="3475"/>
                  </a:lnTo>
                  <a:lnTo>
                    <a:pt x="942" y="3499"/>
                  </a:lnTo>
                  <a:lnTo>
                    <a:pt x="981" y="3520"/>
                  </a:lnTo>
                  <a:lnTo>
                    <a:pt x="1021" y="3542"/>
                  </a:lnTo>
                  <a:lnTo>
                    <a:pt x="1062" y="3562"/>
                  </a:lnTo>
                  <a:lnTo>
                    <a:pt x="1104" y="3581"/>
                  </a:lnTo>
                  <a:lnTo>
                    <a:pt x="1146" y="3600"/>
                  </a:lnTo>
                  <a:lnTo>
                    <a:pt x="1187" y="3617"/>
                  </a:lnTo>
                  <a:lnTo>
                    <a:pt x="1231" y="3633"/>
                  </a:lnTo>
                  <a:lnTo>
                    <a:pt x="1273" y="3648"/>
                  </a:lnTo>
                  <a:lnTo>
                    <a:pt x="1318" y="3663"/>
                  </a:lnTo>
                  <a:lnTo>
                    <a:pt x="1361" y="3676"/>
                  </a:lnTo>
                  <a:lnTo>
                    <a:pt x="1406" y="3688"/>
                  </a:lnTo>
                  <a:lnTo>
                    <a:pt x="1451" y="3699"/>
                  </a:lnTo>
                  <a:lnTo>
                    <a:pt x="1496" y="3709"/>
                  </a:lnTo>
                  <a:lnTo>
                    <a:pt x="1542" y="3718"/>
                  </a:lnTo>
                  <a:lnTo>
                    <a:pt x="1588" y="3726"/>
                  </a:lnTo>
                  <a:lnTo>
                    <a:pt x="1635" y="3733"/>
                  </a:lnTo>
                  <a:lnTo>
                    <a:pt x="1681" y="3738"/>
                  </a:lnTo>
                  <a:lnTo>
                    <a:pt x="1729" y="3742"/>
                  </a:lnTo>
                  <a:lnTo>
                    <a:pt x="1776" y="3746"/>
                  </a:lnTo>
                  <a:lnTo>
                    <a:pt x="1825" y="3747"/>
                  </a:lnTo>
                  <a:lnTo>
                    <a:pt x="1872" y="3748"/>
                  </a:lnTo>
                  <a:lnTo>
                    <a:pt x="9552" y="3748"/>
                  </a:lnTo>
                  <a:lnTo>
                    <a:pt x="9552" y="0"/>
                  </a:lnTo>
                  <a:close/>
                </a:path>
              </a:pathLst>
            </a:custGeom>
            <a:solidFill>
              <a:schemeClr val="accent2"/>
            </a:solidFill>
            <a:ln w="19050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>
                <a:solidFill>
                  <a:srgbClr val="FFFFFF"/>
                </a:solidFill>
                <a:latin typeface="+mn-lt"/>
                <a:cs typeface="Arial Narrow"/>
              </a:endParaRPr>
            </a:p>
          </p:txBody>
        </p:sp>
        <p:sp>
          <p:nvSpPr>
            <p:cNvPr id="19" name="Forme libre 5">
              <a:extLst>
                <a:ext uri="{FF2B5EF4-FFF2-40B4-BE49-F238E27FC236}">
                  <a16:creationId xmlns:a16="http://schemas.microsoft.com/office/drawing/2014/main" id="{513C581F-E365-4E44-8355-5CCFF1B3AAB5}"/>
                </a:ext>
              </a:extLst>
            </p:cNvPr>
            <p:cNvSpPr>
              <a:spLocks/>
            </p:cNvSpPr>
            <p:nvPr/>
          </p:nvSpPr>
          <p:spPr bwMode="auto">
            <a:xfrm>
              <a:off x="9779656" y="3637423"/>
              <a:ext cx="1421744" cy="1322185"/>
            </a:xfrm>
            <a:custGeom>
              <a:avLst/>
              <a:gdLst/>
              <a:ahLst/>
              <a:cxnLst>
                <a:cxn ang="0">
                  <a:pos x="15" y="6537"/>
                </a:cxn>
                <a:cxn ang="0">
                  <a:pos x="210" y="6543"/>
                </a:cxn>
                <a:cxn ang="0">
                  <a:pos x="464" y="6570"/>
                </a:cxn>
                <a:cxn ang="0">
                  <a:pos x="712" y="6615"/>
                </a:cxn>
                <a:cxn ang="0">
                  <a:pos x="952" y="6679"/>
                </a:cxn>
                <a:cxn ang="0">
                  <a:pos x="1180" y="6762"/>
                </a:cxn>
                <a:cxn ang="0">
                  <a:pos x="1400" y="6860"/>
                </a:cxn>
                <a:cxn ang="0">
                  <a:pos x="1605" y="6973"/>
                </a:cxn>
                <a:cxn ang="0">
                  <a:pos x="1797" y="7100"/>
                </a:cxn>
                <a:cxn ang="0">
                  <a:pos x="1972" y="7240"/>
                </a:cxn>
                <a:cxn ang="0">
                  <a:pos x="2131" y="7392"/>
                </a:cxn>
                <a:cxn ang="0">
                  <a:pos x="2270" y="7553"/>
                </a:cxn>
                <a:cxn ang="0">
                  <a:pos x="2388" y="7725"/>
                </a:cxn>
                <a:cxn ang="0">
                  <a:pos x="2485" y="7903"/>
                </a:cxn>
                <a:cxn ang="0">
                  <a:pos x="2558" y="8089"/>
                </a:cxn>
                <a:cxn ang="0">
                  <a:pos x="2607" y="8280"/>
                </a:cxn>
                <a:cxn ang="0">
                  <a:pos x="2629" y="8477"/>
                </a:cxn>
                <a:cxn ang="0">
                  <a:pos x="9167" y="8416"/>
                </a:cxn>
                <a:cxn ang="0">
                  <a:pos x="9149" y="7979"/>
                </a:cxn>
                <a:cxn ang="0">
                  <a:pos x="9106" y="7548"/>
                </a:cxn>
                <a:cxn ang="0">
                  <a:pos x="9042" y="7124"/>
                </a:cxn>
                <a:cxn ang="0">
                  <a:pos x="8957" y="6706"/>
                </a:cxn>
                <a:cxn ang="0">
                  <a:pos x="8848" y="6296"/>
                </a:cxn>
                <a:cxn ang="0">
                  <a:pos x="8720" y="5894"/>
                </a:cxn>
                <a:cxn ang="0">
                  <a:pos x="8570" y="5500"/>
                </a:cxn>
                <a:cxn ang="0">
                  <a:pos x="8401" y="5115"/>
                </a:cxn>
                <a:cxn ang="0">
                  <a:pos x="8212" y="4740"/>
                </a:cxn>
                <a:cxn ang="0">
                  <a:pos x="8005" y="4374"/>
                </a:cxn>
                <a:cxn ang="0">
                  <a:pos x="7780" y="4020"/>
                </a:cxn>
                <a:cxn ang="0">
                  <a:pos x="7538" y="3677"/>
                </a:cxn>
                <a:cxn ang="0">
                  <a:pos x="7278" y="3347"/>
                </a:cxn>
                <a:cxn ang="0">
                  <a:pos x="7001" y="3026"/>
                </a:cxn>
                <a:cxn ang="0">
                  <a:pos x="6710" y="2721"/>
                </a:cxn>
                <a:cxn ang="0">
                  <a:pos x="6403" y="2427"/>
                </a:cxn>
                <a:cxn ang="0">
                  <a:pos x="6082" y="2150"/>
                </a:cxn>
                <a:cxn ang="0">
                  <a:pos x="5746" y="1884"/>
                </a:cxn>
                <a:cxn ang="0">
                  <a:pos x="5397" y="1635"/>
                </a:cxn>
                <a:cxn ang="0">
                  <a:pos x="5035" y="1401"/>
                </a:cxn>
                <a:cxn ang="0">
                  <a:pos x="4661" y="1183"/>
                </a:cxn>
                <a:cxn ang="0">
                  <a:pos x="4274" y="982"/>
                </a:cxn>
                <a:cxn ang="0">
                  <a:pos x="3878" y="798"/>
                </a:cxn>
                <a:cxn ang="0">
                  <a:pos x="3470" y="631"/>
                </a:cxn>
                <a:cxn ang="0">
                  <a:pos x="3052" y="482"/>
                </a:cxn>
                <a:cxn ang="0">
                  <a:pos x="2626" y="353"/>
                </a:cxn>
                <a:cxn ang="0">
                  <a:pos x="2189" y="244"/>
                </a:cxn>
                <a:cxn ang="0">
                  <a:pos x="1745" y="153"/>
                </a:cxn>
                <a:cxn ang="0">
                  <a:pos x="1294" y="82"/>
                </a:cxn>
                <a:cxn ang="0">
                  <a:pos x="834" y="34"/>
                </a:cxn>
                <a:cxn ang="0">
                  <a:pos x="369" y="6"/>
                </a:cxn>
                <a:cxn ang="0">
                  <a:pos x="15" y="0"/>
                </a:cxn>
              </a:cxnLst>
              <a:rect l="0" t="0" r="r" b="b"/>
              <a:pathLst>
                <a:path w="9167" h="8526">
                  <a:moveTo>
                    <a:pt x="15" y="0"/>
                  </a:moveTo>
                  <a:lnTo>
                    <a:pt x="0" y="0"/>
                  </a:lnTo>
                  <a:lnTo>
                    <a:pt x="0" y="6537"/>
                  </a:lnTo>
                  <a:lnTo>
                    <a:pt x="15" y="6537"/>
                  </a:lnTo>
                  <a:lnTo>
                    <a:pt x="15" y="6537"/>
                  </a:lnTo>
                  <a:lnTo>
                    <a:pt x="81" y="6538"/>
                  </a:lnTo>
                  <a:lnTo>
                    <a:pt x="146" y="6540"/>
                  </a:lnTo>
                  <a:lnTo>
                    <a:pt x="210" y="6543"/>
                  </a:lnTo>
                  <a:lnTo>
                    <a:pt x="274" y="6548"/>
                  </a:lnTo>
                  <a:lnTo>
                    <a:pt x="338" y="6554"/>
                  </a:lnTo>
                  <a:lnTo>
                    <a:pt x="401" y="6561"/>
                  </a:lnTo>
                  <a:lnTo>
                    <a:pt x="464" y="6570"/>
                  </a:lnTo>
                  <a:lnTo>
                    <a:pt x="526" y="6579"/>
                  </a:lnTo>
                  <a:lnTo>
                    <a:pt x="589" y="6590"/>
                  </a:lnTo>
                  <a:lnTo>
                    <a:pt x="651" y="6602"/>
                  </a:lnTo>
                  <a:lnTo>
                    <a:pt x="712" y="6615"/>
                  </a:lnTo>
                  <a:lnTo>
                    <a:pt x="772" y="6629"/>
                  </a:lnTo>
                  <a:lnTo>
                    <a:pt x="833" y="6645"/>
                  </a:lnTo>
                  <a:lnTo>
                    <a:pt x="892" y="6662"/>
                  </a:lnTo>
                  <a:lnTo>
                    <a:pt x="952" y="6679"/>
                  </a:lnTo>
                  <a:lnTo>
                    <a:pt x="1010" y="6699"/>
                  </a:lnTo>
                  <a:lnTo>
                    <a:pt x="1067" y="6718"/>
                  </a:lnTo>
                  <a:lnTo>
                    <a:pt x="1124" y="6740"/>
                  </a:lnTo>
                  <a:lnTo>
                    <a:pt x="1180" y="6762"/>
                  </a:lnTo>
                  <a:lnTo>
                    <a:pt x="1236" y="6785"/>
                  </a:lnTo>
                  <a:lnTo>
                    <a:pt x="1291" y="6809"/>
                  </a:lnTo>
                  <a:lnTo>
                    <a:pt x="1346" y="6834"/>
                  </a:lnTo>
                  <a:lnTo>
                    <a:pt x="1400" y="6860"/>
                  </a:lnTo>
                  <a:lnTo>
                    <a:pt x="1453" y="6886"/>
                  </a:lnTo>
                  <a:lnTo>
                    <a:pt x="1504" y="6915"/>
                  </a:lnTo>
                  <a:lnTo>
                    <a:pt x="1555" y="6944"/>
                  </a:lnTo>
                  <a:lnTo>
                    <a:pt x="1605" y="6973"/>
                  </a:lnTo>
                  <a:lnTo>
                    <a:pt x="1655" y="7003"/>
                  </a:lnTo>
                  <a:lnTo>
                    <a:pt x="1703" y="7035"/>
                  </a:lnTo>
                  <a:lnTo>
                    <a:pt x="1750" y="7067"/>
                  </a:lnTo>
                  <a:lnTo>
                    <a:pt x="1797" y="7100"/>
                  </a:lnTo>
                  <a:lnTo>
                    <a:pt x="1842" y="7133"/>
                  </a:lnTo>
                  <a:lnTo>
                    <a:pt x="1886" y="7169"/>
                  </a:lnTo>
                  <a:lnTo>
                    <a:pt x="1929" y="7204"/>
                  </a:lnTo>
                  <a:lnTo>
                    <a:pt x="1972" y="7240"/>
                  </a:lnTo>
                  <a:lnTo>
                    <a:pt x="2013" y="7276"/>
                  </a:lnTo>
                  <a:lnTo>
                    <a:pt x="2054" y="7314"/>
                  </a:lnTo>
                  <a:lnTo>
                    <a:pt x="2093" y="7353"/>
                  </a:lnTo>
                  <a:lnTo>
                    <a:pt x="2131" y="7392"/>
                  </a:lnTo>
                  <a:lnTo>
                    <a:pt x="2167" y="7431"/>
                  </a:lnTo>
                  <a:lnTo>
                    <a:pt x="2203" y="7471"/>
                  </a:lnTo>
                  <a:lnTo>
                    <a:pt x="2237" y="7512"/>
                  </a:lnTo>
                  <a:lnTo>
                    <a:pt x="2270" y="7553"/>
                  </a:lnTo>
                  <a:lnTo>
                    <a:pt x="2301" y="7595"/>
                  </a:lnTo>
                  <a:lnTo>
                    <a:pt x="2332" y="7638"/>
                  </a:lnTo>
                  <a:lnTo>
                    <a:pt x="2360" y="7680"/>
                  </a:lnTo>
                  <a:lnTo>
                    <a:pt x="2388" y="7725"/>
                  </a:lnTo>
                  <a:lnTo>
                    <a:pt x="2415" y="7768"/>
                  </a:lnTo>
                  <a:lnTo>
                    <a:pt x="2439" y="7813"/>
                  </a:lnTo>
                  <a:lnTo>
                    <a:pt x="2463" y="7857"/>
                  </a:lnTo>
                  <a:lnTo>
                    <a:pt x="2485" y="7903"/>
                  </a:lnTo>
                  <a:lnTo>
                    <a:pt x="2506" y="7949"/>
                  </a:lnTo>
                  <a:lnTo>
                    <a:pt x="2525" y="7995"/>
                  </a:lnTo>
                  <a:lnTo>
                    <a:pt x="2542" y="8042"/>
                  </a:lnTo>
                  <a:lnTo>
                    <a:pt x="2558" y="8089"/>
                  </a:lnTo>
                  <a:lnTo>
                    <a:pt x="2573" y="8136"/>
                  </a:lnTo>
                  <a:lnTo>
                    <a:pt x="2586" y="8184"/>
                  </a:lnTo>
                  <a:lnTo>
                    <a:pt x="2597" y="8232"/>
                  </a:lnTo>
                  <a:lnTo>
                    <a:pt x="2607" y="8280"/>
                  </a:lnTo>
                  <a:lnTo>
                    <a:pt x="2615" y="8329"/>
                  </a:lnTo>
                  <a:lnTo>
                    <a:pt x="2621" y="8379"/>
                  </a:lnTo>
                  <a:lnTo>
                    <a:pt x="2626" y="8428"/>
                  </a:lnTo>
                  <a:lnTo>
                    <a:pt x="2629" y="8477"/>
                  </a:lnTo>
                  <a:lnTo>
                    <a:pt x="2630" y="8526"/>
                  </a:lnTo>
                  <a:lnTo>
                    <a:pt x="9167" y="8526"/>
                  </a:lnTo>
                  <a:lnTo>
                    <a:pt x="9167" y="8526"/>
                  </a:lnTo>
                  <a:lnTo>
                    <a:pt x="9167" y="8416"/>
                  </a:lnTo>
                  <a:lnTo>
                    <a:pt x="9165" y="8306"/>
                  </a:lnTo>
                  <a:lnTo>
                    <a:pt x="9160" y="8197"/>
                  </a:lnTo>
                  <a:lnTo>
                    <a:pt x="9156" y="8088"/>
                  </a:lnTo>
                  <a:lnTo>
                    <a:pt x="9149" y="7979"/>
                  </a:lnTo>
                  <a:lnTo>
                    <a:pt x="9141" y="7871"/>
                  </a:lnTo>
                  <a:lnTo>
                    <a:pt x="9130" y="7763"/>
                  </a:lnTo>
                  <a:lnTo>
                    <a:pt x="9119" y="7656"/>
                  </a:lnTo>
                  <a:lnTo>
                    <a:pt x="9106" y="7548"/>
                  </a:lnTo>
                  <a:lnTo>
                    <a:pt x="9093" y="7442"/>
                  </a:lnTo>
                  <a:lnTo>
                    <a:pt x="9078" y="7336"/>
                  </a:lnTo>
                  <a:lnTo>
                    <a:pt x="9061" y="7229"/>
                  </a:lnTo>
                  <a:lnTo>
                    <a:pt x="9042" y="7124"/>
                  </a:lnTo>
                  <a:lnTo>
                    <a:pt x="9023" y="7019"/>
                  </a:lnTo>
                  <a:lnTo>
                    <a:pt x="9002" y="6914"/>
                  </a:lnTo>
                  <a:lnTo>
                    <a:pt x="8979" y="6810"/>
                  </a:lnTo>
                  <a:lnTo>
                    <a:pt x="8957" y="6706"/>
                  </a:lnTo>
                  <a:lnTo>
                    <a:pt x="8931" y="6603"/>
                  </a:lnTo>
                  <a:lnTo>
                    <a:pt x="8905" y="6500"/>
                  </a:lnTo>
                  <a:lnTo>
                    <a:pt x="8878" y="6398"/>
                  </a:lnTo>
                  <a:lnTo>
                    <a:pt x="8848" y="6296"/>
                  </a:lnTo>
                  <a:lnTo>
                    <a:pt x="8818" y="6195"/>
                  </a:lnTo>
                  <a:lnTo>
                    <a:pt x="8786" y="6094"/>
                  </a:lnTo>
                  <a:lnTo>
                    <a:pt x="8753" y="5993"/>
                  </a:lnTo>
                  <a:lnTo>
                    <a:pt x="8720" y="5894"/>
                  </a:lnTo>
                  <a:lnTo>
                    <a:pt x="8684" y="5795"/>
                  </a:lnTo>
                  <a:lnTo>
                    <a:pt x="8647" y="5695"/>
                  </a:lnTo>
                  <a:lnTo>
                    <a:pt x="8609" y="5598"/>
                  </a:lnTo>
                  <a:lnTo>
                    <a:pt x="8570" y="5500"/>
                  </a:lnTo>
                  <a:lnTo>
                    <a:pt x="8530" y="5402"/>
                  </a:lnTo>
                  <a:lnTo>
                    <a:pt x="8488" y="5306"/>
                  </a:lnTo>
                  <a:lnTo>
                    <a:pt x="8446" y="5210"/>
                  </a:lnTo>
                  <a:lnTo>
                    <a:pt x="8401" y="5115"/>
                  </a:lnTo>
                  <a:lnTo>
                    <a:pt x="8355" y="5020"/>
                  </a:lnTo>
                  <a:lnTo>
                    <a:pt x="8309" y="4927"/>
                  </a:lnTo>
                  <a:lnTo>
                    <a:pt x="8261" y="4833"/>
                  </a:lnTo>
                  <a:lnTo>
                    <a:pt x="8212" y="4740"/>
                  </a:lnTo>
                  <a:lnTo>
                    <a:pt x="8162" y="4648"/>
                  </a:lnTo>
                  <a:lnTo>
                    <a:pt x="8112" y="4556"/>
                  </a:lnTo>
                  <a:lnTo>
                    <a:pt x="8059" y="4465"/>
                  </a:lnTo>
                  <a:lnTo>
                    <a:pt x="8005" y="4374"/>
                  </a:lnTo>
                  <a:lnTo>
                    <a:pt x="7950" y="4285"/>
                  </a:lnTo>
                  <a:lnTo>
                    <a:pt x="7896" y="4196"/>
                  </a:lnTo>
                  <a:lnTo>
                    <a:pt x="7838" y="4108"/>
                  </a:lnTo>
                  <a:lnTo>
                    <a:pt x="7780" y="4020"/>
                  </a:lnTo>
                  <a:lnTo>
                    <a:pt x="7721" y="3934"/>
                  </a:lnTo>
                  <a:lnTo>
                    <a:pt x="7661" y="3847"/>
                  </a:lnTo>
                  <a:lnTo>
                    <a:pt x="7599" y="3762"/>
                  </a:lnTo>
                  <a:lnTo>
                    <a:pt x="7538" y="3677"/>
                  </a:lnTo>
                  <a:lnTo>
                    <a:pt x="7474" y="3594"/>
                  </a:lnTo>
                  <a:lnTo>
                    <a:pt x="7410" y="3510"/>
                  </a:lnTo>
                  <a:lnTo>
                    <a:pt x="7344" y="3428"/>
                  </a:lnTo>
                  <a:lnTo>
                    <a:pt x="7278" y="3347"/>
                  </a:lnTo>
                  <a:lnTo>
                    <a:pt x="7211" y="3265"/>
                  </a:lnTo>
                  <a:lnTo>
                    <a:pt x="7142" y="3185"/>
                  </a:lnTo>
                  <a:lnTo>
                    <a:pt x="7072" y="3105"/>
                  </a:lnTo>
                  <a:lnTo>
                    <a:pt x="7001" y="3026"/>
                  </a:lnTo>
                  <a:lnTo>
                    <a:pt x="6931" y="2949"/>
                  </a:lnTo>
                  <a:lnTo>
                    <a:pt x="6859" y="2872"/>
                  </a:lnTo>
                  <a:lnTo>
                    <a:pt x="6784" y="2797"/>
                  </a:lnTo>
                  <a:lnTo>
                    <a:pt x="6710" y="2721"/>
                  </a:lnTo>
                  <a:lnTo>
                    <a:pt x="6634" y="2646"/>
                  </a:lnTo>
                  <a:lnTo>
                    <a:pt x="6559" y="2573"/>
                  </a:lnTo>
                  <a:lnTo>
                    <a:pt x="6481" y="2499"/>
                  </a:lnTo>
                  <a:lnTo>
                    <a:pt x="6403" y="2427"/>
                  </a:lnTo>
                  <a:lnTo>
                    <a:pt x="6325" y="2356"/>
                  </a:lnTo>
                  <a:lnTo>
                    <a:pt x="6245" y="2287"/>
                  </a:lnTo>
                  <a:lnTo>
                    <a:pt x="6163" y="2217"/>
                  </a:lnTo>
                  <a:lnTo>
                    <a:pt x="6082" y="2150"/>
                  </a:lnTo>
                  <a:lnTo>
                    <a:pt x="5999" y="2081"/>
                  </a:lnTo>
                  <a:lnTo>
                    <a:pt x="5915" y="2015"/>
                  </a:lnTo>
                  <a:lnTo>
                    <a:pt x="5832" y="1949"/>
                  </a:lnTo>
                  <a:lnTo>
                    <a:pt x="5746" y="1884"/>
                  </a:lnTo>
                  <a:lnTo>
                    <a:pt x="5660" y="1820"/>
                  </a:lnTo>
                  <a:lnTo>
                    <a:pt x="5573" y="1757"/>
                  </a:lnTo>
                  <a:lnTo>
                    <a:pt x="5485" y="1696"/>
                  </a:lnTo>
                  <a:lnTo>
                    <a:pt x="5397" y="1635"/>
                  </a:lnTo>
                  <a:lnTo>
                    <a:pt x="5308" y="1574"/>
                  </a:lnTo>
                  <a:lnTo>
                    <a:pt x="5218" y="1516"/>
                  </a:lnTo>
                  <a:lnTo>
                    <a:pt x="5126" y="1458"/>
                  </a:lnTo>
                  <a:lnTo>
                    <a:pt x="5035" y="1401"/>
                  </a:lnTo>
                  <a:lnTo>
                    <a:pt x="4942" y="1345"/>
                  </a:lnTo>
                  <a:lnTo>
                    <a:pt x="4850" y="1290"/>
                  </a:lnTo>
                  <a:lnTo>
                    <a:pt x="4756" y="1236"/>
                  </a:lnTo>
                  <a:lnTo>
                    <a:pt x="4661" y="1183"/>
                  </a:lnTo>
                  <a:lnTo>
                    <a:pt x="4565" y="1131"/>
                  </a:lnTo>
                  <a:lnTo>
                    <a:pt x="4469" y="1080"/>
                  </a:lnTo>
                  <a:lnTo>
                    <a:pt x="4373" y="1030"/>
                  </a:lnTo>
                  <a:lnTo>
                    <a:pt x="4274" y="982"/>
                  </a:lnTo>
                  <a:lnTo>
                    <a:pt x="4176" y="934"/>
                  </a:lnTo>
                  <a:lnTo>
                    <a:pt x="4078" y="887"/>
                  </a:lnTo>
                  <a:lnTo>
                    <a:pt x="3978" y="842"/>
                  </a:lnTo>
                  <a:lnTo>
                    <a:pt x="3878" y="798"/>
                  </a:lnTo>
                  <a:lnTo>
                    <a:pt x="3777" y="755"/>
                  </a:lnTo>
                  <a:lnTo>
                    <a:pt x="3675" y="712"/>
                  </a:lnTo>
                  <a:lnTo>
                    <a:pt x="3572" y="671"/>
                  </a:lnTo>
                  <a:lnTo>
                    <a:pt x="3470" y="631"/>
                  </a:lnTo>
                  <a:lnTo>
                    <a:pt x="3367" y="592"/>
                  </a:lnTo>
                  <a:lnTo>
                    <a:pt x="3263" y="555"/>
                  </a:lnTo>
                  <a:lnTo>
                    <a:pt x="3157" y="518"/>
                  </a:lnTo>
                  <a:lnTo>
                    <a:pt x="3052" y="482"/>
                  </a:lnTo>
                  <a:lnTo>
                    <a:pt x="2946" y="448"/>
                  </a:lnTo>
                  <a:lnTo>
                    <a:pt x="2839" y="416"/>
                  </a:lnTo>
                  <a:lnTo>
                    <a:pt x="2733" y="384"/>
                  </a:lnTo>
                  <a:lnTo>
                    <a:pt x="2626" y="353"/>
                  </a:lnTo>
                  <a:lnTo>
                    <a:pt x="2517" y="324"/>
                  </a:lnTo>
                  <a:lnTo>
                    <a:pt x="2408" y="296"/>
                  </a:lnTo>
                  <a:lnTo>
                    <a:pt x="2299" y="269"/>
                  </a:lnTo>
                  <a:lnTo>
                    <a:pt x="2189" y="244"/>
                  </a:lnTo>
                  <a:lnTo>
                    <a:pt x="2079" y="218"/>
                  </a:lnTo>
                  <a:lnTo>
                    <a:pt x="1968" y="196"/>
                  </a:lnTo>
                  <a:lnTo>
                    <a:pt x="1857" y="174"/>
                  </a:lnTo>
                  <a:lnTo>
                    <a:pt x="1745" y="153"/>
                  </a:lnTo>
                  <a:lnTo>
                    <a:pt x="1633" y="134"/>
                  </a:lnTo>
                  <a:lnTo>
                    <a:pt x="1520" y="115"/>
                  </a:lnTo>
                  <a:lnTo>
                    <a:pt x="1407" y="98"/>
                  </a:lnTo>
                  <a:lnTo>
                    <a:pt x="1294" y="82"/>
                  </a:lnTo>
                  <a:lnTo>
                    <a:pt x="1179" y="69"/>
                  </a:lnTo>
                  <a:lnTo>
                    <a:pt x="1065" y="56"/>
                  </a:lnTo>
                  <a:lnTo>
                    <a:pt x="949" y="45"/>
                  </a:lnTo>
                  <a:lnTo>
                    <a:pt x="834" y="34"/>
                  </a:lnTo>
                  <a:lnTo>
                    <a:pt x="719" y="25"/>
                  </a:lnTo>
                  <a:lnTo>
                    <a:pt x="602" y="17"/>
                  </a:lnTo>
                  <a:lnTo>
                    <a:pt x="485" y="11"/>
                  </a:lnTo>
                  <a:lnTo>
                    <a:pt x="369" y="6"/>
                  </a:lnTo>
                  <a:lnTo>
                    <a:pt x="251" y="2"/>
                  </a:lnTo>
                  <a:lnTo>
                    <a:pt x="133" y="1"/>
                  </a:lnTo>
                  <a:lnTo>
                    <a:pt x="15" y="0"/>
                  </a:lnTo>
                  <a:lnTo>
                    <a:pt x="15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 w="19050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>
                <a:solidFill>
                  <a:srgbClr val="FFFFFF"/>
                </a:solidFill>
                <a:latin typeface="+mn-lt"/>
                <a:cs typeface="Arial Narrow"/>
              </a:endParaRPr>
            </a:p>
          </p:txBody>
        </p:sp>
        <p:sp>
          <p:nvSpPr>
            <p:cNvPr id="20" name="Forme libre 5">
              <a:extLst>
                <a:ext uri="{FF2B5EF4-FFF2-40B4-BE49-F238E27FC236}">
                  <a16:creationId xmlns:a16="http://schemas.microsoft.com/office/drawing/2014/main" id="{B349D190-8F35-B646-88D3-9861D9316607}"/>
                </a:ext>
              </a:extLst>
            </p:cNvPr>
            <p:cNvSpPr>
              <a:spLocks/>
            </p:cNvSpPr>
            <p:nvPr/>
          </p:nvSpPr>
          <p:spPr bwMode="auto">
            <a:xfrm flipV="1">
              <a:off x="9779656" y="4957309"/>
              <a:ext cx="1421744" cy="1322185"/>
            </a:xfrm>
            <a:custGeom>
              <a:avLst/>
              <a:gdLst/>
              <a:ahLst/>
              <a:cxnLst>
                <a:cxn ang="0">
                  <a:pos x="15" y="6537"/>
                </a:cxn>
                <a:cxn ang="0">
                  <a:pos x="210" y="6543"/>
                </a:cxn>
                <a:cxn ang="0">
                  <a:pos x="464" y="6570"/>
                </a:cxn>
                <a:cxn ang="0">
                  <a:pos x="712" y="6615"/>
                </a:cxn>
                <a:cxn ang="0">
                  <a:pos x="952" y="6679"/>
                </a:cxn>
                <a:cxn ang="0">
                  <a:pos x="1180" y="6762"/>
                </a:cxn>
                <a:cxn ang="0">
                  <a:pos x="1400" y="6860"/>
                </a:cxn>
                <a:cxn ang="0">
                  <a:pos x="1605" y="6973"/>
                </a:cxn>
                <a:cxn ang="0">
                  <a:pos x="1797" y="7100"/>
                </a:cxn>
                <a:cxn ang="0">
                  <a:pos x="1972" y="7240"/>
                </a:cxn>
                <a:cxn ang="0">
                  <a:pos x="2131" y="7392"/>
                </a:cxn>
                <a:cxn ang="0">
                  <a:pos x="2270" y="7553"/>
                </a:cxn>
                <a:cxn ang="0">
                  <a:pos x="2388" y="7725"/>
                </a:cxn>
                <a:cxn ang="0">
                  <a:pos x="2485" y="7903"/>
                </a:cxn>
                <a:cxn ang="0">
                  <a:pos x="2558" y="8089"/>
                </a:cxn>
                <a:cxn ang="0">
                  <a:pos x="2607" y="8280"/>
                </a:cxn>
                <a:cxn ang="0">
                  <a:pos x="2629" y="8477"/>
                </a:cxn>
                <a:cxn ang="0">
                  <a:pos x="9167" y="8416"/>
                </a:cxn>
                <a:cxn ang="0">
                  <a:pos x="9149" y="7979"/>
                </a:cxn>
                <a:cxn ang="0">
                  <a:pos x="9106" y="7548"/>
                </a:cxn>
                <a:cxn ang="0">
                  <a:pos x="9042" y="7124"/>
                </a:cxn>
                <a:cxn ang="0">
                  <a:pos x="8957" y="6706"/>
                </a:cxn>
                <a:cxn ang="0">
                  <a:pos x="8848" y="6296"/>
                </a:cxn>
                <a:cxn ang="0">
                  <a:pos x="8720" y="5894"/>
                </a:cxn>
                <a:cxn ang="0">
                  <a:pos x="8570" y="5500"/>
                </a:cxn>
                <a:cxn ang="0">
                  <a:pos x="8401" y="5115"/>
                </a:cxn>
                <a:cxn ang="0">
                  <a:pos x="8212" y="4740"/>
                </a:cxn>
                <a:cxn ang="0">
                  <a:pos x="8005" y="4374"/>
                </a:cxn>
                <a:cxn ang="0">
                  <a:pos x="7780" y="4020"/>
                </a:cxn>
                <a:cxn ang="0">
                  <a:pos x="7538" y="3677"/>
                </a:cxn>
                <a:cxn ang="0">
                  <a:pos x="7278" y="3347"/>
                </a:cxn>
                <a:cxn ang="0">
                  <a:pos x="7001" y="3026"/>
                </a:cxn>
                <a:cxn ang="0">
                  <a:pos x="6710" y="2721"/>
                </a:cxn>
                <a:cxn ang="0">
                  <a:pos x="6403" y="2427"/>
                </a:cxn>
                <a:cxn ang="0">
                  <a:pos x="6082" y="2150"/>
                </a:cxn>
                <a:cxn ang="0">
                  <a:pos x="5746" y="1884"/>
                </a:cxn>
                <a:cxn ang="0">
                  <a:pos x="5397" y="1635"/>
                </a:cxn>
                <a:cxn ang="0">
                  <a:pos x="5035" y="1401"/>
                </a:cxn>
                <a:cxn ang="0">
                  <a:pos x="4661" y="1183"/>
                </a:cxn>
                <a:cxn ang="0">
                  <a:pos x="4274" y="982"/>
                </a:cxn>
                <a:cxn ang="0">
                  <a:pos x="3878" y="798"/>
                </a:cxn>
                <a:cxn ang="0">
                  <a:pos x="3470" y="631"/>
                </a:cxn>
                <a:cxn ang="0">
                  <a:pos x="3052" y="482"/>
                </a:cxn>
                <a:cxn ang="0">
                  <a:pos x="2626" y="353"/>
                </a:cxn>
                <a:cxn ang="0">
                  <a:pos x="2189" y="244"/>
                </a:cxn>
                <a:cxn ang="0">
                  <a:pos x="1745" y="153"/>
                </a:cxn>
                <a:cxn ang="0">
                  <a:pos x="1294" y="82"/>
                </a:cxn>
                <a:cxn ang="0">
                  <a:pos x="834" y="34"/>
                </a:cxn>
                <a:cxn ang="0">
                  <a:pos x="369" y="6"/>
                </a:cxn>
                <a:cxn ang="0">
                  <a:pos x="15" y="0"/>
                </a:cxn>
              </a:cxnLst>
              <a:rect l="0" t="0" r="r" b="b"/>
              <a:pathLst>
                <a:path w="9167" h="8526">
                  <a:moveTo>
                    <a:pt x="15" y="0"/>
                  </a:moveTo>
                  <a:lnTo>
                    <a:pt x="0" y="0"/>
                  </a:lnTo>
                  <a:lnTo>
                    <a:pt x="0" y="6537"/>
                  </a:lnTo>
                  <a:lnTo>
                    <a:pt x="15" y="6537"/>
                  </a:lnTo>
                  <a:lnTo>
                    <a:pt x="15" y="6537"/>
                  </a:lnTo>
                  <a:lnTo>
                    <a:pt x="81" y="6538"/>
                  </a:lnTo>
                  <a:lnTo>
                    <a:pt x="146" y="6540"/>
                  </a:lnTo>
                  <a:lnTo>
                    <a:pt x="210" y="6543"/>
                  </a:lnTo>
                  <a:lnTo>
                    <a:pt x="274" y="6548"/>
                  </a:lnTo>
                  <a:lnTo>
                    <a:pt x="338" y="6554"/>
                  </a:lnTo>
                  <a:lnTo>
                    <a:pt x="401" y="6561"/>
                  </a:lnTo>
                  <a:lnTo>
                    <a:pt x="464" y="6570"/>
                  </a:lnTo>
                  <a:lnTo>
                    <a:pt x="526" y="6579"/>
                  </a:lnTo>
                  <a:lnTo>
                    <a:pt x="589" y="6590"/>
                  </a:lnTo>
                  <a:lnTo>
                    <a:pt x="651" y="6602"/>
                  </a:lnTo>
                  <a:lnTo>
                    <a:pt x="712" y="6615"/>
                  </a:lnTo>
                  <a:lnTo>
                    <a:pt x="772" y="6629"/>
                  </a:lnTo>
                  <a:lnTo>
                    <a:pt x="833" y="6645"/>
                  </a:lnTo>
                  <a:lnTo>
                    <a:pt x="892" y="6662"/>
                  </a:lnTo>
                  <a:lnTo>
                    <a:pt x="952" y="6679"/>
                  </a:lnTo>
                  <a:lnTo>
                    <a:pt x="1010" y="6699"/>
                  </a:lnTo>
                  <a:lnTo>
                    <a:pt x="1067" y="6718"/>
                  </a:lnTo>
                  <a:lnTo>
                    <a:pt x="1124" y="6740"/>
                  </a:lnTo>
                  <a:lnTo>
                    <a:pt x="1180" y="6762"/>
                  </a:lnTo>
                  <a:lnTo>
                    <a:pt x="1236" y="6785"/>
                  </a:lnTo>
                  <a:lnTo>
                    <a:pt x="1291" y="6809"/>
                  </a:lnTo>
                  <a:lnTo>
                    <a:pt x="1346" y="6834"/>
                  </a:lnTo>
                  <a:lnTo>
                    <a:pt x="1400" y="6860"/>
                  </a:lnTo>
                  <a:lnTo>
                    <a:pt x="1453" y="6886"/>
                  </a:lnTo>
                  <a:lnTo>
                    <a:pt x="1504" y="6915"/>
                  </a:lnTo>
                  <a:lnTo>
                    <a:pt x="1555" y="6944"/>
                  </a:lnTo>
                  <a:lnTo>
                    <a:pt x="1605" y="6973"/>
                  </a:lnTo>
                  <a:lnTo>
                    <a:pt x="1655" y="7003"/>
                  </a:lnTo>
                  <a:lnTo>
                    <a:pt x="1703" y="7035"/>
                  </a:lnTo>
                  <a:lnTo>
                    <a:pt x="1750" y="7067"/>
                  </a:lnTo>
                  <a:lnTo>
                    <a:pt x="1797" y="7100"/>
                  </a:lnTo>
                  <a:lnTo>
                    <a:pt x="1842" y="7133"/>
                  </a:lnTo>
                  <a:lnTo>
                    <a:pt x="1886" y="7169"/>
                  </a:lnTo>
                  <a:lnTo>
                    <a:pt x="1929" y="7204"/>
                  </a:lnTo>
                  <a:lnTo>
                    <a:pt x="1972" y="7240"/>
                  </a:lnTo>
                  <a:lnTo>
                    <a:pt x="2013" y="7276"/>
                  </a:lnTo>
                  <a:lnTo>
                    <a:pt x="2054" y="7314"/>
                  </a:lnTo>
                  <a:lnTo>
                    <a:pt x="2093" y="7353"/>
                  </a:lnTo>
                  <a:lnTo>
                    <a:pt x="2131" y="7392"/>
                  </a:lnTo>
                  <a:lnTo>
                    <a:pt x="2167" y="7431"/>
                  </a:lnTo>
                  <a:lnTo>
                    <a:pt x="2203" y="7471"/>
                  </a:lnTo>
                  <a:lnTo>
                    <a:pt x="2237" y="7512"/>
                  </a:lnTo>
                  <a:lnTo>
                    <a:pt x="2270" y="7553"/>
                  </a:lnTo>
                  <a:lnTo>
                    <a:pt x="2301" y="7595"/>
                  </a:lnTo>
                  <a:lnTo>
                    <a:pt x="2332" y="7638"/>
                  </a:lnTo>
                  <a:lnTo>
                    <a:pt x="2360" y="7680"/>
                  </a:lnTo>
                  <a:lnTo>
                    <a:pt x="2388" y="7725"/>
                  </a:lnTo>
                  <a:lnTo>
                    <a:pt x="2415" y="7768"/>
                  </a:lnTo>
                  <a:lnTo>
                    <a:pt x="2439" y="7813"/>
                  </a:lnTo>
                  <a:lnTo>
                    <a:pt x="2463" y="7857"/>
                  </a:lnTo>
                  <a:lnTo>
                    <a:pt x="2485" y="7903"/>
                  </a:lnTo>
                  <a:lnTo>
                    <a:pt x="2506" y="7949"/>
                  </a:lnTo>
                  <a:lnTo>
                    <a:pt x="2525" y="7995"/>
                  </a:lnTo>
                  <a:lnTo>
                    <a:pt x="2542" y="8042"/>
                  </a:lnTo>
                  <a:lnTo>
                    <a:pt x="2558" y="8089"/>
                  </a:lnTo>
                  <a:lnTo>
                    <a:pt x="2573" y="8136"/>
                  </a:lnTo>
                  <a:lnTo>
                    <a:pt x="2586" y="8184"/>
                  </a:lnTo>
                  <a:lnTo>
                    <a:pt x="2597" y="8232"/>
                  </a:lnTo>
                  <a:lnTo>
                    <a:pt x="2607" y="8280"/>
                  </a:lnTo>
                  <a:lnTo>
                    <a:pt x="2615" y="8329"/>
                  </a:lnTo>
                  <a:lnTo>
                    <a:pt x="2621" y="8379"/>
                  </a:lnTo>
                  <a:lnTo>
                    <a:pt x="2626" y="8428"/>
                  </a:lnTo>
                  <a:lnTo>
                    <a:pt x="2629" y="8477"/>
                  </a:lnTo>
                  <a:lnTo>
                    <a:pt x="2630" y="8526"/>
                  </a:lnTo>
                  <a:lnTo>
                    <a:pt x="9167" y="8526"/>
                  </a:lnTo>
                  <a:lnTo>
                    <a:pt x="9167" y="8526"/>
                  </a:lnTo>
                  <a:lnTo>
                    <a:pt x="9167" y="8416"/>
                  </a:lnTo>
                  <a:lnTo>
                    <a:pt x="9165" y="8306"/>
                  </a:lnTo>
                  <a:lnTo>
                    <a:pt x="9160" y="8197"/>
                  </a:lnTo>
                  <a:lnTo>
                    <a:pt x="9156" y="8088"/>
                  </a:lnTo>
                  <a:lnTo>
                    <a:pt x="9149" y="7979"/>
                  </a:lnTo>
                  <a:lnTo>
                    <a:pt x="9141" y="7871"/>
                  </a:lnTo>
                  <a:lnTo>
                    <a:pt x="9130" y="7763"/>
                  </a:lnTo>
                  <a:lnTo>
                    <a:pt x="9119" y="7656"/>
                  </a:lnTo>
                  <a:lnTo>
                    <a:pt x="9106" y="7548"/>
                  </a:lnTo>
                  <a:lnTo>
                    <a:pt x="9093" y="7442"/>
                  </a:lnTo>
                  <a:lnTo>
                    <a:pt x="9078" y="7336"/>
                  </a:lnTo>
                  <a:lnTo>
                    <a:pt x="9061" y="7229"/>
                  </a:lnTo>
                  <a:lnTo>
                    <a:pt x="9042" y="7124"/>
                  </a:lnTo>
                  <a:lnTo>
                    <a:pt x="9023" y="7019"/>
                  </a:lnTo>
                  <a:lnTo>
                    <a:pt x="9002" y="6914"/>
                  </a:lnTo>
                  <a:lnTo>
                    <a:pt x="8979" y="6810"/>
                  </a:lnTo>
                  <a:lnTo>
                    <a:pt x="8957" y="6706"/>
                  </a:lnTo>
                  <a:lnTo>
                    <a:pt x="8931" y="6603"/>
                  </a:lnTo>
                  <a:lnTo>
                    <a:pt x="8905" y="6500"/>
                  </a:lnTo>
                  <a:lnTo>
                    <a:pt x="8878" y="6398"/>
                  </a:lnTo>
                  <a:lnTo>
                    <a:pt x="8848" y="6296"/>
                  </a:lnTo>
                  <a:lnTo>
                    <a:pt x="8818" y="6195"/>
                  </a:lnTo>
                  <a:lnTo>
                    <a:pt x="8786" y="6094"/>
                  </a:lnTo>
                  <a:lnTo>
                    <a:pt x="8753" y="5993"/>
                  </a:lnTo>
                  <a:lnTo>
                    <a:pt x="8720" y="5894"/>
                  </a:lnTo>
                  <a:lnTo>
                    <a:pt x="8684" y="5795"/>
                  </a:lnTo>
                  <a:lnTo>
                    <a:pt x="8647" y="5695"/>
                  </a:lnTo>
                  <a:lnTo>
                    <a:pt x="8609" y="5598"/>
                  </a:lnTo>
                  <a:lnTo>
                    <a:pt x="8570" y="5500"/>
                  </a:lnTo>
                  <a:lnTo>
                    <a:pt x="8530" y="5402"/>
                  </a:lnTo>
                  <a:lnTo>
                    <a:pt x="8488" y="5306"/>
                  </a:lnTo>
                  <a:lnTo>
                    <a:pt x="8446" y="5210"/>
                  </a:lnTo>
                  <a:lnTo>
                    <a:pt x="8401" y="5115"/>
                  </a:lnTo>
                  <a:lnTo>
                    <a:pt x="8355" y="5020"/>
                  </a:lnTo>
                  <a:lnTo>
                    <a:pt x="8309" y="4927"/>
                  </a:lnTo>
                  <a:lnTo>
                    <a:pt x="8261" y="4833"/>
                  </a:lnTo>
                  <a:lnTo>
                    <a:pt x="8212" y="4740"/>
                  </a:lnTo>
                  <a:lnTo>
                    <a:pt x="8162" y="4648"/>
                  </a:lnTo>
                  <a:lnTo>
                    <a:pt x="8112" y="4556"/>
                  </a:lnTo>
                  <a:lnTo>
                    <a:pt x="8059" y="4465"/>
                  </a:lnTo>
                  <a:lnTo>
                    <a:pt x="8005" y="4374"/>
                  </a:lnTo>
                  <a:lnTo>
                    <a:pt x="7950" y="4285"/>
                  </a:lnTo>
                  <a:lnTo>
                    <a:pt x="7896" y="4196"/>
                  </a:lnTo>
                  <a:lnTo>
                    <a:pt x="7838" y="4108"/>
                  </a:lnTo>
                  <a:lnTo>
                    <a:pt x="7780" y="4020"/>
                  </a:lnTo>
                  <a:lnTo>
                    <a:pt x="7721" y="3934"/>
                  </a:lnTo>
                  <a:lnTo>
                    <a:pt x="7661" y="3847"/>
                  </a:lnTo>
                  <a:lnTo>
                    <a:pt x="7599" y="3762"/>
                  </a:lnTo>
                  <a:lnTo>
                    <a:pt x="7538" y="3677"/>
                  </a:lnTo>
                  <a:lnTo>
                    <a:pt x="7474" y="3594"/>
                  </a:lnTo>
                  <a:lnTo>
                    <a:pt x="7410" y="3510"/>
                  </a:lnTo>
                  <a:lnTo>
                    <a:pt x="7344" y="3428"/>
                  </a:lnTo>
                  <a:lnTo>
                    <a:pt x="7278" y="3347"/>
                  </a:lnTo>
                  <a:lnTo>
                    <a:pt x="7211" y="3265"/>
                  </a:lnTo>
                  <a:lnTo>
                    <a:pt x="7142" y="3185"/>
                  </a:lnTo>
                  <a:lnTo>
                    <a:pt x="7072" y="3105"/>
                  </a:lnTo>
                  <a:lnTo>
                    <a:pt x="7001" y="3026"/>
                  </a:lnTo>
                  <a:lnTo>
                    <a:pt x="6931" y="2949"/>
                  </a:lnTo>
                  <a:lnTo>
                    <a:pt x="6859" y="2872"/>
                  </a:lnTo>
                  <a:lnTo>
                    <a:pt x="6784" y="2797"/>
                  </a:lnTo>
                  <a:lnTo>
                    <a:pt x="6710" y="2721"/>
                  </a:lnTo>
                  <a:lnTo>
                    <a:pt x="6634" y="2646"/>
                  </a:lnTo>
                  <a:lnTo>
                    <a:pt x="6559" y="2573"/>
                  </a:lnTo>
                  <a:lnTo>
                    <a:pt x="6481" y="2499"/>
                  </a:lnTo>
                  <a:lnTo>
                    <a:pt x="6403" y="2427"/>
                  </a:lnTo>
                  <a:lnTo>
                    <a:pt x="6325" y="2356"/>
                  </a:lnTo>
                  <a:lnTo>
                    <a:pt x="6245" y="2287"/>
                  </a:lnTo>
                  <a:lnTo>
                    <a:pt x="6163" y="2217"/>
                  </a:lnTo>
                  <a:lnTo>
                    <a:pt x="6082" y="2150"/>
                  </a:lnTo>
                  <a:lnTo>
                    <a:pt x="5999" y="2081"/>
                  </a:lnTo>
                  <a:lnTo>
                    <a:pt x="5915" y="2015"/>
                  </a:lnTo>
                  <a:lnTo>
                    <a:pt x="5832" y="1949"/>
                  </a:lnTo>
                  <a:lnTo>
                    <a:pt x="5746" y="1884"/>
                  </a:lnTo>
                  <a:lnTo>
                    <a:pt x="5660" y="1820"/>
                  </a:lnTo>
                  <a:lnTo>
                    <a:pt x="5573" y="1757"/>
                  </a:lnTo>
                  <a:lnTo>
                    <a:pt x="5485" y="1696"/>
                  </a:lnTo>
                  <a:lnTo>
                    <a:pt x="5397" y="1635"/>
                  </a:lnTo>
                  <a:lnTo>
                    <a:pt x="5308" y="1574"/>
                  </a:lnTo>
                  <a:lnTo>
                    <a:pt x="5218" y="1516"/>
                  </a:lnTo>
                  <a:lnTo>
                    <a:pt x="5126" y="1458"/>
                  </a:lnTo>
                  <a:lnTo>
                    <a:pt x="5035" y="1401"/>
                  </a:lnTo>
                  <a:lnTo>
                    <a:pt x="4942" y="1345"/>
                  </a:lnTo>
                  <a:lnTo>
                    <a:pt x="4850" y="1290"/>
                  </a:lnTo>
                  <a:lnTo>
                    <a:pt x="4756" y="1236"/>
                  </a:lnTo>
                  <a:lnTo>
                    <a:pt x="4661" y="1183"/>
                  </a:lnTo>
                  <a:lnTo>
                    <a:pt x="4565" y="1131"/>
                  </a:lnTo>
                  <a:lnTo>
                    <a:pt x="4469" y="1080"/>
                  </a:lnTo>
                  <a:lnTo>
                    <a:pt x="4373" y="1030"/>
                  </a:lnTo>
                  <a:lnTo>
                    <a:pt x="4274" y="982"/>
                  </a:lnTo>
                  <a:lnTo>
                    <a:pt x="4176" y="934"/>
                  </a:lnTo>
                  <a:lnTo>
                    <a:pt x="4078" y="887"/>
                  </a:lnTo>
                  <a:lnTo>
                    <a:pt x="3978" y="842"/>
                  </a:lnTo>
                  <a:lnTo>
                    <a:pt x="3878" y="798"/>
                  </a:lnTo>
                  <a:lnTo>
                    <a:pt x="3777" y="755"/>
                  </a:lnTo>
                  <a:lnTo>
                    <a:pt x="3675" y="712"/>
                  </a:lnTo>
                  <a:lnTo>
                    <a:pt x="3572" y="671"/>
                  </a:lnTo>
                  <a:lnTo>
                    <a:pt x="3470" y="631"/>
                  </a:lnTo>
                  <a:lnTo>
                    <a:pt x="3367" y="592"/>
                  </a:lnTo>
                  <a:lnTo>
                    <a:pt x="3263" y="555"/>
                  </a:lnTo>
                  <a:lnTo>
                    <a:pt x="3157" y="518"/>
                  </a:lnTo>
                  <a:lnTo>
                    <a:pt x="3052" y="482"/>
                  </a:lnTo>
                  <a:lnTo>
                    <a:pt x="2946" y="448"/>
                  </a:lnTo>
                  <a:lnTo>
                    <a:pt x="2839" y="416"/>
                  </a:lnTo>
                  <a:lnTo>
                    <a:pt x="2733" y="384"/>
                  </a:lnTo>
                  <a:lnTo>
                    <a:pt x="2626" y="353"/>
                  </a:lnTo>
                  <a:lnTo>
                    <a:pt x="2517" y="324"/>
                  </a:lnTo>
                  <a:lnTo>
                    <a:pt x="2408" y="296"/>
                  </a:lnTo>
                  <a:lnTo>
                    <a:pt x="2299" y="269"/>
                  </a:lnTo>
                  <a:lnTo>
                    <a:pt x="2189" y="244"/>
                  </a:lnTo>
                  <a:lnTo>
                    <a:pt x="2079" y="218"/>
                  </a:lnTo>
                  <a:lnTo>
                    <a:pt x="1968" y="196"/>
                  </a:lnTo>
                  <a:lnTo>
                    <a:pt x="1857" y="174"/>
                  </a:lnTo>
                  <a:lnTo>
                    <a:pt x="1745" y="153"/>
                  </a:lnTo>
                  <a:lnTo>
                    <a:pt x="1633" y="134"/>
                  </a:lnTo>
                  <a:lnTo>
                    <a:pt x="1520" y="115"/>
                  </a:lnTo>
                  <a:lnTo>
                    <a:pt x="1407" y="98"/>
                  </a:lnTo>
                  <a:lnTo>
                    <a:pt x="1294" y="82"/>
                  </a:lnTo>
                  <a:lnTo>
                    <a:pt x="1179" y="69"/>
                  </a:lnTo>
                  <a:lnTo>
                    <a:pt x="1065" y="56"/>
                  </a:lnTo>
                  <a:lnTo>
                    <a:pt x="949" y="45"/>
                  </a:lnTo>
                  <a:lnTo>
                    <a:pt x="834" y="34"/>
                  </a:lnTo>
                  <a:lnTo>
                    <a:pt x="719" y="25"/>
                  </a:lnTo>
                  <a:lnTo>
                    <a:pt x="602" y="17"/>
                  </a:lnTo>
                  <a:lnTo>
                    <a:pt x="485" y="11"/>
                  </a:lnTo>
                  <a:lnTo>
                    <a:pt x="369" y="6"/>
                  </a:lnTo>
                  <a:lnTo>
                    <a:pt x="251" y="2"/>
                  </a:lnTo>
                  <a:lnTo>
                    <a:pt x="133" y="1"/>
                  </a:lnTo>
                  <a:lnTo>
                    <a:pt x="15" y="0"/>
                  </a:lnTo>
                  <a:lnTo>
                    <a:pt x="15" y="0"/>
                  </a:lnTo>
                  <a:close/>
                </a:path>
              </a:pathLst>
            </a:custGeom>
            <a:solidFill>
              <a:schemeClr val="accent2"/>
            </a:solidFill>
            <a:ln w="19050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>
                <a:solidFill>
                  <a:srgbClr val="FFFFFF"/>
                </a:solidFill>
                <a:latin typeface="+mn-lt"/>
                <a:cs typeface="Arial Narrow"/>
              </a:endParaRPr>
            </a:p>
          </p:txBody>
        </p:sp>
        <p:sp>
          <p:nvSpPr>
            <p:cNvPr id="21" name="Rectangle 6">
              <a:extLst>
                <a:ext uri="{FF2B5EF4-FFF2-40B4-BE49-F238E27FC236}">
                  <a16:creationId xmlns:a16="http://schemas.microsoft.com/office/drawing/2014/main" id="{3725277D-9044-3C48-BDCE-4986AA12B7B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701157" y="5265531"/>
              <a:ext cx="3200400" cy="1013737"/>
            </a:xfrm>
            <a:prstGeom prst="rect">
              <a:avLst/>
            </a:prstGeom>
            <a:solidFill>
              <a:schemeClr val="accent2">
                <a:lumMod val="75000"/>
              </a:schemeClr>
            </a:solidFill>
            <a:ln w="19050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>
                <a:solidFill>
                  <a:srgbClr val="FFFFFF"/>
                </a:solidFill>
                <a:latin typeface="+mn-lt"/>
                <a:cs typeface="Arial Narrow"/>
              </a:endParaRPr>
            </a:p>
          </p:txBody>
        </p:sp>
        <p:sp>
          <p:nvSpPr>
            <p:cNvPr id="22" name="Rectangle 6">
              <a:extLst>
                <a:ext uri="{FF2B5EF4-FFF2-40B4-BE49-F238E27FC236}">
                  <a16:creationId xmlns:a16="http://schemas.microsoft.com/office/drawing/2014/main" id="{4ABF5809-C05D-9E41-8FD3-CBFCBD7D43B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81400" y="5265531"/>
              <a:ext cx="3200400" cy="1013737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ln w="19050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>
                <a:solidFill>
                  <a:srgbClr val="FFFFFF"/>
                </a:solidFill>
                <a:latin typeface="+mn-lt"/>
                <a:cs typeface="Arial Narrow"/>
              </a:endParaRPr>
            </a:p>
          </p:txBody>
        </p:sp>
        <p:sp>
          <p:nvSpPr>
            <p:cNvPr id="23" name="Forme libre 6">
              <a:extLst>
                <a:ext uri="{FF2B5EF4-FFF2-40B4-BE49-F238E27FC236}">
                  <a16:creationId xmlns:a16="http://schemas.microsoft.com/office/drawing/2014/main" id="{BF93E815-6D33-CC40-8B9F-4C1C0C4EF015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1345" y="5265325"/>
              <a:ext cx="2585088" cy="1014062"/>
            </a:xfrm>
            <a:custGeom>
              <a:avLst/>
              <a:gdLst/>
              <a:ahLst/>
              <a:cxnLst>
                <a:cxn ang="0">
                  <a:pos x="1872" y="0"/>
                </a:cxn>
                <a:cxn ang="0">
                  <a:pos x="1729" y="5"/>
                </a:cxn>
                <a:cxn ang="0">
                  <a:pos x="1588" y="21"/>
                </a:cxn>
                <a:cxn ang="0">
                  <a:pos x="1451" y="49"/>
                </a:cxn>
                <a:cxn ang="0">
                  <a:pos x="1318" y="85"/>
                </a:cxn>
                <a:cxn ang="0">
                  <a:pos x="1187" y="131"/>
                </a:cxn>
                <a:cxn ang="0">
                  <a:pos x="1062" y="186"/>
                </a:cxn>
                <a:cxn ang="0">
                  <a:pos x="942" y="249"/>
                </a:cxn>
                <a:cxn ang="0">
                  <a:pos x="827" y="322"/>
                </a:cxn>
                <a:cxn ang="0">
                  <a:pos x="717" y="401"/>
                </a:cxn>
                <a:cxn ang="0">
                  <a:pos x="615" y="489"/>
                </a:cxn>
                <a:cxn ang="0">
                  <a:pos x="518" y="583"/>
                </a:cxn>
                <a:cxn ang="0">
                  <a:pos x="428" y="684"/>
                </a:cxn>
                <a:cxn ang="0">
                  <a:pos x="346" y="791"/>
                </a:cxn>
                <a:cxn ang="0">
                  <a:pos x="272" y="905"/>
                </a:cxn>
                <a:cxn ang="0">
                  <a:pos x="206" y="1023"/>
                </a:cxn>
                <a:cxn ang="0">
                  <a:pos x="147" y="1147"/>
                </a:cxn>
                <a:cxn ang="0">
                  <a:pos x="98" y="1275"/>
                </a:cxn>
                <a:cxn ang="0">
                  <a:pos x="59" y="1407"/>
                </a:cxn>
                <a:cxn ang="0">
                  <a:pos x="29" y="1544"/>
                </a:cxn>
                <a:cxn ang="0">
                  <a:pos x="9" y="1684"/>
                </a:cxn>
                <a:cxn ang="0">
                  <a:pos x="0" y="1826"/>
                </a:cxn>
                <a:cxn ang="0">
                  <a:pos x="0" y="1923"/>
                </a:cxn>
                <a:cxn ang="0">
                  <a:pos x="9" y="2065"/>
                </a:cxn>
                <a:cxn ang="0">
                  <a:pos x="29" y="2204"/>
                </a:cxn>
                <a:cxn ang="0">
                  <a:pos x="59" y="2341"/>
                </a:cxn>
                <a:cxn ang="0">
                  <a:pos x="98" y="2473"/>
                </a:cxn>
                <a:cxn ang="0">
                  <a:pos x="147" y="2602"/>
                </a:cxn>
                <a:cxn ang="0">
                  <a:pos x="206" y="2725"/>
                </a:cxn>
                <a:cxn ang="0">
                  <a:pos x="272" y="2843"/>
                </a:cxn>
                <a:cxn ang="0">
                  <a:pos x="346" y="2957"/>
                </a:cxn>
                <a:cxn ang="0">
                  <a:pos x="428" y="3064"/>
                </a:cxn>
                <a:cxn ang="0">
                  <a:pos x="518" y="3165"/>
                </a:cxn>
                <a:cxn ang="0">
                  <a:pos x="615" y="3260"/>
                </a:cxn>
                <a:cxn ang="0">
                  <a:pos x="717" y="3347"/>
                </a:cxn>
                <a:cxn ang="0">
                  <a:pos x="827" y="3427"/>
                </a:cxn>
                <a:cxn ang="0">
                  <a:pos x="942" y="3499"/>
                </a:cxn>
                <a:cxn ang="0">
                  <a:pos x="1062" y="3562"/>
                </a:cxn>
                <a:cxn ang="0">
                  <a:pos x="1187" y="3617"/>
                </a:cxn>
                <a:cxn ang="0">
                  <a:pos x="1318" y="3663"/>
                </a:cxn>
                <a:cxn ang="0">
                  <a:pos x="1451" y="3699"/>
                </a:cxn>
                <a:cxn ang="0">
                  <a:pos x="1588" y="3726"/>
                </a:cxn>
                <a:cxn ang="0">
                  <a:pos x="1729" y="3742"/>
                </a:cxn>
                <a:cxn ang="0">
                  <a:pos x="1872" y="3748"/>
                </a:cxn>
              </a:cxnLst>
              <a:rect l="0" t="0" r="r" b="b"/>
              <a:pathLst>
                <a:path w="9552" h="3748">
                  <a:moveTo>
                    <a:pt x="9552" y="0"/>
                  </a:moveTo>
                  <a:lnTo>
                    <a:pt x="1872" y="0"/>
                  </a:lnTo>
                  <a:lnTo>
                    <a:pt x="1872" y="0"/>
                  </a:lnTo>
                  <a:lnTo>
                    <a:pt x="1825" y="2"/>
                  </a:lnTo>
                  <a:lnTo>
                    <a:pt x="1776" y="3"/>
                  </a:lnTo>
                  <a:lnTo>
                    <a:pt x="1729" y="5"/>
                  </a:lnTo>
                  <a:lnTo>
                    <a:pt x="1681" y="10"/>
                  </a:lnTo>
                  <a:lnTo>
                    <a:pt x="1635" y="15"/>
                  </a:lnTo>
                  <a:lnTo>
                    <a:pt x="1588" y="21"/>
                  </a:lnTo>
                  <a:lnTo>
                    <a:pt x="1542" y="30"/>
                  </a:lnTo>
                  <a:lnTo>
                    <a:pt x="1496" y="39"/>
                  </a:lnTo>
                  <a:lnTo>
                    <a:pt x="1451" y="49"/>
                  </a:lnTo>
                  <a:lnTo>
                    <a:pt x="1406" y="60"/>
                  </a:lnTo>
                  <a:lnTo>
                    <a:pt x="1361" y="71"/>
                  </a:lnTo>
                  <a:lnTo>
                    <a:pt x="1318" y="85"/>
                  </a:lnTo>
                  <a:lnTo>
                    <a:pt x="1273" y="99"/>
                  </a:lnTo>
                  <a:lnTo>
                    <a:pt x="1231" y="115"/>
                  </a:lnTo>
                  <a:lnTo>
                    <a:pt x="1187" y="131"/>
                  </a:lnTo>
                  <a:lnTo>
                    <a:pt x="1146" y="149"/>
                  </a:lnTo>
                  <a:lnTo>
                    <a:pt x="1104" y="166"/>
                  </a:lnTo>
                  <a:lnTo>
                    <a:pt x="1062" y="186"/>
                  </a:lnTo>
                  <a:lnTo>
                    <a:pt x="1021" y="206"/>
                  </a:lnTo>
                  <a:lnTo>
                    <a:pt x="981" y="227"/>
                  </a:lnTo>
                  <a:lnTo>
                    <a:pt x="942" y="249"/>
                  </a:lnTo>
                  <a:lnTo>
                    <a:pt x="903" y="273"/>
                  </a:lnTo>
                  <a:lnTo>
                    <a:pt x="864" y="297"/>
                  </a:lnTo>
                  <a:lnTo>
                    <a:pt x="827" y="322"/>
                  </a:lnTo>
                  <a:lnTo>
                    <a:pt x="790" y="347"/>
                  </a:lnTo>
                  <a:lnTo>
                    <a:pt x="754" y="374"/>
                  </a:lnTo>
                  <a:lnTo>
                    <a:pt x="717" y="401"/>
                  </a:lnTo>
                  <a:lnTo>
                    <a:pt x="683" y="430"/>
                  </a:lnTo>
                  <a:lnTo>
                    <a:pt x="649" y="459"/>
                  </a:lnTo>
                  <a:lnTo>
                    <a:pt x="615" y="489"/>
                  </a:lnTo>
                  <a:lnTo>
                    <a:pt x="582" y="520"/>
                  </a:lnTo>
                  <a:lnTo>
                    <a:pt x="549" y="551"/>
                  </a:lnTo>
                  <a:lnTo>
                    <a:pt x="518" y="583"/>
                  </a:lnTo>
                  <a:lnTo>
                    <a:pt x="488" y="616"/>
                  </a:lnTo>
                  <a:lnTo>
                    <a:pt x="458" y="649"/>
                  </a:lnTo>
                  <a:lnTo>
                    <a:pt x="428" y="684"/>
                  </a:lnTo>
                  <a:lnTo>
                    <a:pt x="400" y="719"/>
                  </a:lnTo>
                  <a:lnTo>
                    <a:pt x="372" y="755"/>
                  </a:lnTo>
                  <a:lnTo>
                    <a:pt x="346" y="791"/>
                  </a:lnTo>
                  <a:lnTo>
                    <a:pt x="320" y="829"/>
                  </a:lnTo>
                  <a:lnTo>
                    <a:pt x="295" y="866"/>
                  </a:lnTo>
                  <a:lnTo>
                    <a:pt x="272" y="905"/>
                  </a:lnTo>
                  <a:lnTo>
                    <a:pt x="249" y="943"/>
                  </a:lnTo>
                  <a:lnTo>
                    <a:pt x="227" y="983"/>
                  </a:lnTo>
                  <a:lnTo>
                    <a:pt x="206" y="1023"/>
                  </a:lnTo>
                  <a:lnTo>
                    <a:pt x="186" y="1063"/>
                  </a:lnTo>
                  <a:lnTo>
                    <a:pt x="166" y="1104"/>
                  </a:lnTo>
                  <a:lnTo>
                    <a:pt x="147" y="1147"/>
                  </a:lnTo>
                  <a:lnTo>
                    <a:pt x="130" y="1189"/>
                  </a:lnTo>
                  <a:lnTo>
                    <a:pt x="113" y="1231"/>
                  </a:lnTo>
                  <a:lnTo>
                    <a:pt x="98" y="1275"/>
                  </a:lnTo>
                  <a:lnTo>
                    <a:pt x="85" y="1318"/>
                  </a:lnTo>
                  <a:lnTo>
                    <a:pt x="71" y="1362"/>
                  </a:lnTo>
                  <a:lnTo>
                    <a:pt x="59" y="1407"/>
                  </a:lnTo>
                  <a:lnTo>
                    <a:pt x="47" y="1452"/>
                  </a:lnTo>
                  <a:lnTo>
                    <a:pt x="37" y="1498"/>
                  </a:lnTo>
                  <a:lnTo>
                    <a:pt x="29" y="1544"/>
                  </a:lnTo>
                  <a:lnTo>
                    <a:pt x="21" y="1590"/>
                  </a:lnTo>
                  <a:lnTo>
                    <a:pt x="15" y="1636"/>
                  </a:lnTo>
                  <a:lnTo>
                    <a:pt x="9" y="1684"/>
                  </a:lnTo>
                  <a:lnTo>
                    <a:pt x="5" y="1731"/>
                  </a:lnTo>
                  <a:lnTo>
                    <a:pt x="2" y="1778"/>
                  </a:lnTo>
                  <a:lnTo>
                    <a:pt x="0" y="1826"/>
                  </a:lnTo>
                  <a:lnTo>
                    <a:pt x="0" y="1874"/>
                  </a:lnTo>
                  <a:lnTo>
                    <a:pt x="0" y="1874"/>
                  </a:lnTo>
                  <a:lnTo>
                    <a:pt x="0" y="1923"/>
                  </a:lnTo>
                  <a:lnTo>
                    <a:pt x="2" y="1970"/>
                  </a:lnTo>
                  <a:lnTo>
                    <a:pt x="5" y="2017"/>
                  </a:lnTo>
                  <a:lnTo>
                    <a:pt x="9" y="2065"/>
                  </a:lnTo>
                  <a:lnTo>
                    <a:pt x="15" y="2112"/>
                  </a:lnTo>
                  <a:lnTo>
                    <a:pt x="21" y="2158"/>
                  </a:lnTo>
                  <a:lnTo>
                    <a:pt x="29" y="2204"/>
                  </a:lnTo>
                  <a:lnTo>
                    <a:pt x="37" y="2250"/>
                  </a:lnTo>
                  <a:lnTo>
                    <a:pt x="47" y="2295"/>
                  </a:lnTo>
                  <a:lnTo>
                    <a:pt x="59" y="2341"/>
                  </a:lnTo>
                  <a:lnTo>
                    <a:pt x="71" y="2385"/>
                  </a:lnTo>
                  <a:lnTo>
                    <a:pt x="85" y="2430"/>
                  </a:lnTo>
                  <a:lnTo>
                    <a:pt x="98" y="2473"/>
                  </a:lnTo>
                  <a:lnTo>
                    <a:pt x="113" y="2517"/>
                  </a:lnTo>
                  <a:lnTo>
                    <a:pt x="130" y="2559"/>
                  </a:lnTo>
                  <a:lnTo>
                    <a:pt x="147" y="2602"/>
                  </a:lnTo>
                  <a:lnTo>
                    <a:pt x="166" y="2643"/>
                  </a:lnTo>
                  <a:lnTo>
                    <a:pt x="186" y="2684"/>
                  </a:lnTo>
                  <a:lnTo>
                    <a:pt x="206" y="2725"/>
                  </a:lnTo>
                  <a:lnTo>
                    <a:pt x="227" y="2765"/>
                  </a:lnTo>
                  <a:lnTo>
                    <a:pt x="249" y="2805"/>
                  </a:lnTo>
                  <a:lnTo>
                    <a:pt x="272" y="2843"/>
                  </a:lnTo>
                  <a:lnTo>
                    <a:pt x="295" y="2882"/>
                  </a:lnTo>
                  <a:lnTo>
                    <a:pt x="320" y="2919"/>
                  </a:lnTo>
                  <a:lnTo>
                    <a:pt x="346" y="2957"/>
                  </a:lnTo>
                  <a:lnTo>
                    <a:pt x="372" y="2993"/>
                  </a:lnTo>
                  <a:lnTo>
                    <a:pt x="400" y="3029"/>
                  </a:lnTo>
                  <a:lnTo>
                    <a:pt x="428" y="3064"/>
                  </a:lnTo>
                  <a:lnTo>
                    <a:pt x="458" y="3099"/>
                  </a:lnTo>
                  <a:lnTo>
                    <a:pt x="488" y="3133"/>
                  </a:lnTo>
                  <a:lnTo>
                    <a:pt x="518" y="3165"/>
                  </a:lnTo>
                  <a:lnTo>
                    <a:pt x="549" y="3197"/>
                  </a:lnTo>
                  <a:lnTo>
                    <a:pt x="582" y="3228"/>
                  </a:lnTo>
                  <a:lnTo>
                    <a:pt x="615" y="3260"/>
                  </a:lnTo>
                  <a:lnTo>
                    <a:pt x="649" y="3290"/>
                  </a:lnTo>
                  <a:lnTo>
                    <a:pt x="683" y="3318"/>
                  </a:lnTo>
                  <a:lnTo>
                    <a:pt x="717" y="3347"/>
                  </a:lnTo>
                  <a:lnTo>
                    <a:pt x="754" y="3374"/>
                  </a:lnTo>
                  <a:lnTo>
                    <a:pt x="790" y="3400"/>
                  </a:lnTo>
                  <a:lnTo>
                    <a:pt x="827" y="3427"/>
                  </a:lnTo>
                  <a:lnTo>
                    <a:pt x="864" y="3451"/>
                  </a:lnTo>
                  <a:lnTo>
                    <a:pt x="903" y="3475"/>
                  </a:lnTo>
                  <a:lnTo>
                    <a:pt x="942" y="3499"/>
                  </a:lnTo>
                  <a:lnTo>
                    <a:pt x="981" y="3520"/>
                  </a:lnTo>
                  <a:lnTo>
                    <a:pt x="1021" y="3542"/>
                  </a:lnTo>
                  <a:lnTo>
                    <a:pt x="1062" y="3562"/>
                  </a:lnTo>
                  <a:lnTo>
                    <a:pt x="1104" y="3581"/>
                  </a:lnTo>
                  <a:lnTo>
                    <a:pt x="1146" y="3600"/>
                  </a:lnTo>
                  <a:lnTo>
                    <a:pt x="1187" y="3617"/>
                  </a:lnTo>
                  <a:lnTo>
                    <a:pt x="1231" y="3633"/>
                  </a:lnTo>
                  <a:lnTo>
                    <a:pt x="1273" y="3648"/>
                  </a:lnTo>
                  <a:lnTo>
                    <a:pt x="1318" y="3663"/>
                  </a:lnTo>
                  <a:lnTo>
                    <a:pt x="1361" y="3676"/>
                  </a:lnTo>
                  <a:lnTo>
                    <a:pt x="1406" y="3688"/>
                  </a:lnTo>
                  <a:lnTo>
                    <a:pt x="1451" y="3699"/>
                  </a:lnTo>
                  <a:lnTo>
                    <a:pt x="1496" y="3709"/>
                  </a:lnTo>
                  <a:lnTo>
                    <a:pt x="1542" y="3718"/>
                  </a:lnTo>
                  <a:lnTo>
                    <a:pt x="1588" y="3726"/>
                  </a:lnTo>
                  <a:lnTo>
                    <a:pt x="1635" y="3733"/>
                  </a:lnTo>
                  <a:lnTo>
                    <a:pt x="1681" y="3738"/>
                  </a:lnTo>
                  <a:lnTo>
                    <a:pt x="1729" y="3742"/>
                  </a:lnTo>
                  <a:lnTo>
                    <a:pt x="1776" y="3746"/>
                  </a:lnTo>
                  <a:lnTo>
                    <a:pt x="1825" y="3747"/>
                  </a:lnTo>
                  <a:lnTo>
                    <a:pt x="1872" y="3748"/>
                  </a:lnTo>
                  <a:lnTo>
                    <a:pt x="9552" y="3748"/>
                  </a:lnTo>
                  <a:lnTo>
                    <a:pt x="9552" y="0"/>
                  </a:ln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 w="19050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>
                <a:solidFill>
                  <a:srgbClr val="FFFFFF"/>
                </a:solidFill>
                <a:latin typeface="+mn-lt"/>
                <a:cs typeface="Arial Narrow"/>
              </a:endParaRPr>
            </a:p>
          </p:txBody>
        </p:sp>
      </p:grpSp>
      <p:sp>
        <p:nvSpPr>
          <p:cNvPr id="26" name="Espace réservé du texte 25">
            <a:extLst>
              <a:ext uri="{FF2B5EF4-FFF2-40B4-BE49-F238E27FC236}">
                <a16:creationId xmlns:a16="http://schemas.microsoft.com/office/drawing/2014/main" id="{B5DB475C-570C-0741-AE08-FF2AC73C4D9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77148" y="455678"/>
            <a:ext cx="1532496" cy="247222"/>
          </a:xfrm>
        </p:spPr>
        <p:txBody>
          <a:bodyPr rtlCol="0">
            <a:noAutofit/>
          </a:bodyPr>
          <a:lstStyle>
            <a:lvl1pPr marL="0" indent="0" algn="r">
              <a:buNone/>
              <a:defRPr sz="1800" b="0" cap="none" spc="0">
                <a:ln w="0"/>
                <a:solidFill>
                  <a:schemeClr val="bg1"/>
                </a:solidFill>
                <a:effectLst>
                  <a:outerShdw blurRad="127000" dist="63500" dir="2700000" algn="tl" rotWithShape="0">
                    <a:prstClr val="black">
                      <a:alpha val="50000"/>
                    </a:prstClr>
                  </a:outerShdw>
                </a:effectLst>
                <a:latin typeface="+mn-lt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 rtl="0"/>
            <a:r>
              <a:rPr lang="fr-FR" noProof="0"/>
              <a:t>Cliquez pour modifier les styles du texte du masque</a:t>
            </a:r>
          </a:p>
        </p:txBody>
      </p:sp>
      <p:sp>
        <p:nvSpPr>
          <p:cNvPr id="31" name="Espace réservé du texte 30">
            <a:extLst>
              <a:ext uri="{FF2B5EF4-FFF2-40B4-BE49-F238E27FC236}">
                <a16:creationId xmlns:a16="http://schemas.microsoft.com/office/drawing/2014/main" id="{A7976A92-7A4D-E44C-A0BC-00D844E5DC2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81200" y="703540"/>
            <a:ext cx="1528444" cy="613405"/>
          </a:xfrm>
          <a:effectLst>
            <a:outerShdw blurRad="63500" dist="38100" dir="2700000" algn="tl" rotWithShape="0">
              <a:prstClr val="black">
                <a:alpha val="50000"/>
              </a:prstClr>
            </a:outerShdw>
          </a:effectLst>
        </p:spPr>
        <p:txBody>
          <a:bodyPr rtlCol="0">
            <a:noAutofit/>
          </a:bodyPr>
          <a:lstStyle>
            <a:lvl1pPr marL="0" indent="0" algn="r"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4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</a:lstStyle>
          <a:p>
            <a:pPr lvl="0" rtl="0"/>
            <a:r>
              <a:rPr lang="fr-FR" noProof="0"/>
              <a:t>Cliquez pour modifier les styles du texte du masque</a:t>
            </a:r>
          </a:p>
        </p:txBody>
      </p:sp>
      <p:sp>
        <p:nvSpPr>
          <p:cNvPr id="32" name="Espace réservé du texte 25">
            <a:extLst>
              <a:ext uri="{FF2B5EF4-FFF2-40B4-BE49-F238E27FC236}">
                <a16:creationId xmlns:a16="http://schemas.microsoft.com/office/drawing/2014/main" id="{6A05A9C5-0E13-B84C-99F1-55C3654E2A5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787475" y="455678"/>
            <a:ext cx="2800166" cy="247222"/>
          </a:xfrm>
        </p:spPr>
        <p:txBody>
          <a:bodyPr rtlCol="0">
            <a:noAutofit/>
          </a:bodyPr>
          <a:lstStyle>
            <a:lvl1pPr marL="0" indent="0" algn="ctr">
              <a:buNone/>
              <a:defRPr sz="1800" b="0" cap="none" spc="0">
                <a:ln w="0"/>
                <a:solidFill>
                  <a:schemeClr val="bg1"/>
                </a:solidFill>
                <a:effectLst>
                  <a:outerShdw blurRad="127000" dist="63500" dir="2700000" algn="tl" rotWithShape="0">
                    <a:prstClr val="black">
                      <a:alpha val="50000"/>
                    </a:prstClr>
                  </a:outerShdw>
                </a:effectLst>
                <a:latin typeface="+mn-lt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 rtl="0"/>
            <a:r>
              <a:rPr lang="fr-FR" noProof="0"/>
              <a:t>Cliquez pour modifier les styles du texte du masque</a:t>
            </a:r>
          </a:p>
        </p:txBody>
      </p:sp>
      <p:sp>
        <p:nvSpPr>
          <p:cNvPr id="33" name="Espace réservé du texte 30">
            <a:extLst>
              <a:ext uri="{FF2B5EF4-FFF2-40B4-BE49-F238E27FC236}">
                <a16:creationId xmlns:a16="http://schemas.microsoft.com/office/drawing/2014/main" id="{1DBB0CF0-A1A4-CE4D-A441-A9BE0438D88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791527" y="703540"/>
            <a:ext cx="2800166" cy="613405"/>
          </a:xfrm>
          <a:effectLst>
            <a:outerShdw blurRad="63500" dist="38100" dir="2700000" algn="tl" rotWithShape="0">
              <a:prstClr val="black">
                <a:alpha val="50000"/>
              </a:prstClr>
            </a:outerShdw>
          </a:effectLst>
        </p:spPr>
        <p:txBody>
          <a:bodyPr rtlCol="0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4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</a:lstStyle>
          <a:p>
            <a:pPr lvl="0" rtl="0"/>
            <a:r>
              <a:rPr lang="fr-FR" noProof="0"/>
              <a:t>Cliquez pour modifier les styles du texte du masque</a:t>
            </a:r>
          </a:p>
        </p:txBody>
      </p:sp>
      <p:sp>
        <p:nvSpPr>
          <p:cNvPr id="34" name="Espace réservé du texte 25">
            <a:extLst>
              <a:ext uri="{FF2B5EF4-FFF2-40B4-BE49-F238E27FC236}">
                <a16:creationId xmlns:a16="http://schemas.microsoft.com/office/drawing/2014/main" id="{EB140318-B0A5-5541-9A49-E4C65AD70FD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937075" y="455678"/>
            <a:ext cx="2800166" cy="247222"/>
          </a:xfrm>
        </p:spPr>
        <p:txBody>
          <a:bodyPr rtlCol="0">
            <a:noAutofit/>
          </a:bodyPr>
          <a:lstStyle>
            <a:lvl1pPr marL="0" indent="0" algn="ctr">
              <a:buNone/>
              <a:defRPr sz="1800" b="0" cap="none" spc="0">
                <a:ln w="0"/>
                <a:solidFill>
                  <a:schemeClr val="bg1"/>
                </a:solidFill>
                <a:effectLst>
                  <a:outerShdw blurRad="127000" dist="63500" dir="2700000" algn="tl" rotWithShape="0">
                    <a:prstClr val="black">
                      <a:alpha val="50000"/>
                    </a:prstClr>
                  </a:outerShdw>
                </a:effectLst>
                <a:latin typeface="+mn-lt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 rtl="0"/>
            <a:r>
              <a:rPr lang="fr-FR" noProof="0"/>
              <a:t>Cliquez pour modifier les styles du texte du masque</a:t>
            </a:r>
          </a:p>
        </p:txBody>
      </p:sp>
      <p:sp>
        <p:nvSpPr>
          <p:cNvPr id="35" name="Espace réservé du texte 30">
            <a:extLst>
              <a:ext uri="{FF2B5EF4-FFF2-40B4-BE49-F238E27FC236}">
                <a16:creationId xmlns:a16="http://schemas.microsoft.com/office/drawing/2014/main" id="{8DB73B70-08EE-414C-ADF5-DF5B276D361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941126" y="703540"/>
            <a:ext cx="2796115" cy="613405"/>
          </a:xfrm>
          <a:effectLst>
            <a:outerShdw blurRad="63500" dist="38100" dir="2700000" algn="tl" rotWithShape="0">
              <a:prstClr val="black">
                <a:alpha val="50000"/>
              </a:prstClr>
            </a:outerShdw>
          </a:effectLst>
        </p:spPr>
        <p:txBody>
          <a:bodyPr rtlCol="0">
            <a:noAutofit/>
          </a:bodyPr>
          <a:lstStyle>
            <a:lvl1pPr marL="285750" indent="-285750" algn="ctr">
              <a:buFont typeface="Arial" panose="020B0604020202020204" pitchFamily="34" charset="0"/>
              <a:buChar char="•"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4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</a:lstStyle>
          <a:p>
            <a:pPr lvl="0" rtl="0"/>
            <a:r>
              <a:rPr lang="fr-FR" noProof="0"/>
              <a:t>Cliquez pour modifier les styles du texte du masque</a:t>
            </a:r>
          </a:p>
        </p:txBody>
      </p:sp>
      <p:sp>
        <p:nvSpPr>
          <p:cNvPr id="36" name="Espace réservé du texte 25">
            <a:extLst>
              <a:ext uri="{FF2B5EF4-FFF2-40B4-BE49-F238E27FC236}">
                <a16:creationId xmlns:a16="http://schemas.microsoft.com/office/drawing/2014/main" id="{BEE9AEBC-8DC2-2D48-B210-63E837706E1A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0014963" y="738933"/>
            <a:ext cx="993833" cy="247222"/>
          </a:xfrm>
        </p:spPr>
        <p:txBody>
          <a:bodyPr rtlCol="0">
            <a:noAutofit/>
          </a:bodyPr>
          <a:lstStyle>
            <a:lvl1pPr marL="0" indent="0" algn="ctr">
              <a:buNone/>
              <a:defRPr sz="1800" b="0" cap="none" spc="0">
                <a:ln w="0"/>
                <a:solidFill>
                  <a:schemeClr val="bg1"/>
                </a:solidFill>
                <a:effectLst>
                  <a:outerShdw blurRad="127000" dist="63500" dir="2700000" algn="tl" rotWithShape="0">
                    <a:prstClr val="black">
                      <a:alpha val="50000"/>
                    </a:prstClr>
                  </a:outerShdw>
                </a:effectLst>
                <a:latin typeface="+mn-lt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 rtl="0"/>
            <a:r>
              <a:rPr lang="fr-FR" noProof="0"/>
              <a:t>Cliquez pour modifier les styles du texte du masque</a:t>
            </a:r>
          </a:p>
        </p:txBody>
      </p:sp>
      <p:sp>
        <p:nvSpPr>
          <p:cNvPr id="37" name="Espace réservé du texte 30">
            <a:extLst>
              <a:ext uri="{FF2B5EF4-FFF2-40B4-BE49-F238E27FC236}">
                <a16:creationId xmlns:a16="http://schemas.microsoft.com/office/drawing/2014/main" id="{76410E08-BB9A-F847-909A-BCAAF79CF27F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10019015" y="986795"/>
            <a:ext cx="993833" cy="613405"/>
          </a:xfrm>
          <a:effectLst>
            <a:outerShdw blurRad="63500" dist="38100" dir="2700000" algn="tl" rotWithShape="0">
              <a:prstClr val="black">
                <a:alpha val="50000"/>
              </a:prstClr>
            </a:outerShdw>
          </a:effectLst>
        </p:spPr>
        <p:txBody>
          <a:bodyPr rtlCol="0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4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</a:lstStyle>
          <a:p>
            <a:pPr lvl="0" rtl="0"/>
            <a:r>
              <a:rPr lang="fr-FR" noProof="0"/>
              <a:t>Cliquez pour modifier les styles du texte du masque</a:t>
            </a:r>
          </a:p>
        </p:txBody>
      </p:sp>
      <p:sp>
        <p:nvSpPr>
          <p:cNvPr id="39" name="Espace réservé du texte 25">
            <a:extLst>
              <a:ext uri="{FF2B5EF4-FFF2-40B4-BE49-F238E27FC236}">
                <a16:creationId xmlns:a16="http://schemas.microsoft.com/office/drawing/2014/main" id="{690BF716-5243-B247-A3A7-86186B18CC54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9979947" y="1782845"/>
            <a:ext cx="993833" cy="247222"/>
          </a:xfrm>
        </p:spPr>
        <p:txBody>
          <a:bodyPr rtlCol="0">
            <a:noAutofit/>
          </a:bodyPr>
          <a:lstStyle>
            <a:lvl1pPr marL="0" indent="0" algn="ctr">
              <a:buNone/>
              <a:defRPr sz="1800" b="0" cap="none" spc="0">
                <a:ln w="0"/>
                <a:solidFill>
                  <a:schemeClr val="bg1"/>
                </a:solidFill>
                <a:effectLst>
                  <a:outerShdw blurRad="127000" dist="63500" dir="2700000" algn="tl" rotWithShape="0">
                    <a:prstClr val="black">
                      <a:alpha val="50000"/>
                    </a:prstClr>
                  </a:outerShdw>
                </a:effectLst>
                <a:latin typeface="+mn-lt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 rtl="0"/>
            <a:r>
              <a:rPr lang="fr-FR" noProof="0"/>
              <a:t>Cliquez pour modifier les styles du texte du masque</a:t>
            </a:r>
          </a:p>
        </p:txBody>
      </p:sp>
      <p:sp>
        <p:nvSpPr>
          <p:cNvPr id="40" name="Espace réservé du texte 30">
            <a:extLst>
              <a:ext uri="{FF2B5EF4-FFF2-40B4-BE49-F238E27FC236}">
                <a16:creationId xmlns:a16="http://schemas.microsoft.com/office/drawing/2014/main" id="{8C5EE851-3E5C-3F4D-9420-2ABCC1A44242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9983999" y="2030707"/>
            <a:ext cx="993833" cy="613405"/>
          </a:xfrm>
          <a:effectLst>
            <a:outerShdw blurRad="63500" dist="38100" dir="2700000" algn="tl" rotWithShape="0">
              <a:prstClr val="black">
                <a:alpha val="50000"/>
              </a:prstClr>
            </a:outerShdw>
          </a:effectLst>
        </p:spPr>
        <p:txBody>
          <a:bodyPr rtlCol="0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4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</a:lstStyle>
          <a:p>
            <a:pPr lvl="0" rtl="0"/>
            <a:r>
              <a:rPr lang="fr-FR" noProof="0"/>
              <a:t>Cliquez pour modifier les styles du texte du masque</a:t>
            </a:r>
          </a:p>
        </p:txBody>
      </p:sp>
      <p:sp>
        <p:nvSpPr>
          <p:cNvPr id="41" name="Espace réservé du texte 25">
            <a:extLst>
              <a:ext uri="{FF2B5EF4-FFF2-40B4-BE49-F238E27FC236}">
                <a16:creationId xmlns:a16="http://schemas.microsoft.com/office/drawing/2014/main" id="{2186EDF5-C869-EA41-9C4E-6E82C7A91B22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7616943" y="2078738"/>
            <a:ext cx="2112677" cy="247222"/>
          </a:xfrm>
        </p:spPr>
        <p:txBody>
          <a:bodyPr rtlCol="0">
            <a:noAutofit/>
          </a:bodyPr>
          <a:lstStyle>
            <a:lvl1pPr marL="0" indent="0" algn="ctr">
              <a:buNone/>
              <a:defRPr sz="1800" b="0" cap="none" spc="0">
                <a:ln w="0"/>
                <a:solidFill>
                  <a:schemeClr val="bg1"/>
                </a:solidFill>
                <a:effectLst>
                  <a:outerShdw blurRad="127000" dist="63500" dir="2700000" algn="tl" rotWithShape="0">
                    <a:prstClr val="black">
                      <a:alpha val="50000"/>
                    </a:prstClr>
                  </a:outerShdw>
                </a:effectLst>
                <a:latin typeface="+mn-lt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 rtl="0"/>
            <a:r>
              <a:rPr lang="fr-FR" noProof="0"/>
              <a:t>Cliquez pour modifier les styles du texte du masque</a:t>
            </a:r>
          </a:p>
        </p:txBody>
      </p:sp>
      <p:sp>
        <p:nvSpPr>
          <p:cNvPr id="42" name="Espace réservé du texte 30">
            <a:extLst>
              <a:ext uri="{FF2B5EF4-FFF2-40B4-BE49-F238E27FC236}">
                <a16:creationId xmlns:a16="http://schemas.microsoft.com/office/drawing/2014/main" id="{67D1694C-F69E-BE44-B95E-57E013014EEA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7620000" y="2326600"/>
            <a:ext cx="2109621" cy="613405"/>
          </a:xfrm>
          <a:effectLst>
            <a:outerShdw blurRad="63500" dist="38100" dir="2700000" algn="tl" rotWithShape="0">
              <a:prstClr val="black">
                <a:alpha val="50000"/>
              </a:prstClr>
            </a:outerShdw>
          </a:effectLst>
        </p:spPr>
        <p:txBody>
          <a:bodyPr rtlCol="0">
            <a:noAutofit/>
          </a:bodyPr>
          <a:lstStyle>
            <a:lvl1pPr marL="285750" indent="-285750" algn="ctr">
              <a:buFont typeface="Arial" panose="020B0604020202020204" pitchFamily="34" charset="0"/>
              <a:buChar char="•"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4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</a:lstStyle>
          <a:p>
            <a:pPr lvl="0" rtl="0"/>
            <a:r>
              <a:rPr lang="fr-FR" noProof="0"/>
              <a:t>Cliquez pour modifier les styles du texte du masque</a:t>
            </a:r>
          </a:p>
        </p:txBody>
      </p:sp>
      <p:sp>
        <p:nvSpPr>
          <p:cNvPr id="43" name="Espace réservé du texte 25">
            <a:extLst>
              <a:ext uri="{FF2B5EF4-FFF2-40B4-BE49-F238E27FC236}">
                <a16:creationId xmlns:a16="http://schemas.microsoft.com/office/drawing/2014/main" id="{42D28A37-B695-C344-A64D-FC45297DADFA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5067674" y="2078738"/>
            <a:ext cx="2337641" cy="247222"/>
          </a:xfrm>
        </p:spPr>
        <p:txBody>
          <a:bodyPr rtlCol="0">
            <a:noAutofit/>
          </a:bodyPr>
          <a:lstStyle>
            <a:lvl1pPr marL="0" indent="0" algn="ctr">
              <a:buNone/>
              <a:defRPr sz="1800" b="0" cap="none" spc="0">
                <a:ln w="0"/>
                <a:solidFill>
                  <a:schemeClr val="bg1"/>
                </a:solidFill>
                <a:effectLst>
                  <a:outerShdw blurRad="127000" dist="63500" dir="2700000" algn="tl" rotWithShape="0">
                    <a:prstClr val="black">
                      <a:alpha val="50000"/>
                    </a:prstClr>
                  </a:outerShdw>
                </a:effectLst>
                <a:latin typeface="+mn-lt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 rtl="0"/>
            <a:r>
              <a:rPr lang="fr-FR" noProof="0"/>
              <a:t>Cliquez pour modifier les styles du texte du masque</a:t>
            </a:r>
          </a:p>
        </p:txBody>
      </p:sp>
      <p:sp>
        <p:nvSpPr>
          <p:cNvPr id="44" name="Espace réservé du texte 30">
            <a:extLst>
              <a:ext uri="{FF2B5EF4-FFF2-40B4-BE49-F238E27FC236}">
                <a16:creationId xmlns:a16="http://schemas.microsoft.com/office/drawing/2014/main" id="{6CE9677C-98EC-AB4A-8701-5D92C2D7A54F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5071726" y="2326600"/>
            <a:ext cx="2337641" cy="613405"/>
          </a:xfrm>
          <a:effectLst>
            <a:outerShdw blurRad="63500" dist="38100" dir="2700000" algn="tl" rotWithShape="0">
              <a:prstClr val="black">
                <a:alpha val="50000"/>
              </a:prstClr>
            </a:outerShdw>
          </a:effectLst>
        </p:spPr>
        <p:txBody>
          <a:bodyPr rtlCol="0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4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</a:lstStyle>
          <a:p>
            <a:pPr lvl="0" rtl="0"/>
            <a:r>
              <a:rPr lang="fr-FR" noProof="0"/>
              <a:t>Cliquez pour modifier les styles du texte du masque</a:t>
            </a:r>
          </a:p>
        </p:txBody>
      </p:sp>
      <p:sp>
        <p:nvSpPr>
          <p:cNvPr id="45" name="Espace réservé du texte 25">
            <a:extLst>
              <a:ext uri="{FF2B5EF4-FFF2-40B4-BE49-F238E27FC236}">
                <a16:creationId xmlns:a16="http://schemas.microsoft.com/office/drawing/2014/main" id="{B3D23E3D-796F-D34B-9210-9174D150D575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406244" y="2078738"/>
            <a:ext cx="2089536" cy="247222"/>
          </a:xfrm>
        </p:spPr>
        <p:txBody>
          <a:bodyPr rtlCol="0">
            <a:noAutofit/>
          </a:bodyPr>
          <a:lstStyle>
            <a:lvl1pPr marL="0" indent="0" algn="ctr">
              <a:buNone/>
              <a:defRPr sz="1800" b="0" cap="none" spc="0">
                <a:ln w="0"/>
                <a:solidFill>
                  <a:schemeClr val="bg1"/>
                </a:solidFill>
                <a:effectLst>
                  <a:outerShdw blurRad="127000" dist="63500" dir="2700000" algn="tl" rotWithShape="0">
                    <a:prstClr val="black">
                      <a:alpha val="50000"/>
                    </a:prstClr>
                  </a:outerShdw>
                </a:effectLst>
                <a:latin typeface="+mn-lt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 rtl="0"/>
            <a:r>
              <a:rPr lang="fr-FR" noProof="0"/>
              <a:t>Cliquez pour modifier les styles du texte du masque</a:t>
            </a:r>
          </a:p>
        </p:txBody>
      </p:sp>
      <p:sp>
        <p:nvSpPr>
          <p:cNvPr id="46" name="Espace réservé du texte 30">
            <a:extLst>
              <a:ext uri="{FF2B5EF4-FFF2-40B4-BE49-F238E27FC236}">
                <a16:creationId xmlns:a16="http://schemas.microsoft.com/office/drawing/2014/main" id="{671AE421-0AC3-DC4A-AC91-E75C8CED10C0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409287" y="2326600"/>
            <a:ext cx="2086513" cy="613405"/>
          </a:xfrm>
          <a:effectLst>
            <a:outerShdw blurRad="63500" dist="38100" dir="2700000" algn="tl" rotWithShape="0">
              <a:prstClr val="black">
                <a:alpha val="50000"/>
              </a:prstClr>
            </a:outerShdw>
          </a:effectLst>
        </p:spPr>
        <p:txBody>
          <a:bodyPr rtlCol="0">
            <a:noAutofit/>
          </a:bodyPr>
          <a:lstStyle>
            <a:lvl1pPr marL="285750" indent="-285750" algn="ctr">
              <a:buFont typeface="Arial" panose="020B0604020202020204" pitchFamily="34" charset="0"/>
              <a:buChar char="•"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4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</a:lstStyle>
          <a:p>
            <a:pPr lvl="0" rtl="0"/>
            <a:r>
              <a:rPr lang="fr-FR" noProof="0"/>
              <a:t>Cliquez pour modifier les styles du texte du masque</a:t>
            </a:r>
          </a:p>
        </p:txBody>
      </p:sp>
      <p:sp>
        <p:nvSpPr>
          <p:cNvPr id="47" name="Espace réservé du texte 25">
            <a:extLst>
              <a:ext uri="{FF2B5EF4-FFF2-40B4-BE49-F238E27FC236}">
                <a16:creationId xmlns:a16="http://schemas.microsoft.com/office/drawing/2014/main" id="{3DC2A67C-BA03-7041-B79A-28B23C472623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1178804" y="2294000"/>
            <a:ext cx="993833" cy="247222"/>
          </a:xfrm>
        </p:spPr>
        <p:txBody>
          <a:bodyPr rtlCol="0">
            <a:noAutofit/>
          </a:bodyPr>
          <a:lstStyle>
            <a:lvl1pPr marL="0" indent="0" algn="ctr">
              <a:buNone/>
              <a:defRPr sz="1800" b="0" cap="none" spc="0">
                <a:ln w="0"/>
                <a:solidFill>
                  <a:schemeClr val="bg1"/>
                </a:solidFill>
                <a:effectLst>
                  <a:outerShdw blurRad="127000" dist="63500" dir="2700000" algn="tl" rotWithShape="0">
                    <a:prstClr val="black">
                      <a:alpha val="50000"/>
                    </a:prstClr>
                  </a:outerShdw>
                </a:effectLst>
                <a:latin typeface="+mn-lt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 rtl="0"/>
            <a:r>
              <a:rPr lang="fr-FR" noProof="0"/>
              <a:t>Cliquez pour modifier les styles du texte du masque</a:t>
            </a:r>
          </a:p>
        </p:txBody>
      </p:sp>
      <p:sp>
        <p:nvSpPr>
          <p:cNvPr id="48" name="Espace réservé du texte 30">
            <a:extLst>
              <a:ext uri="{FF2B5EF4-FFF2-40B4-BE49-F238E27FC236}">
                <a16:creationId xmlns:a16="http://schemas.microsoft.com/office/drawing/2014/main" id="{87C1FA06-5702-0E4B-AC29-450C9B469022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1182856" y="2541862"/>
            <a:ext cx="993833" cy="613405"/>
          </a:xfrm>
          <a:effectLst>
            <a:outerShdw blurRad="63500" dist="38100" dir="2700000" algn="tl" rotWithShape="0">
              <a:prstClr val="black">
                <a:alpha val="50000"/>
              </a:prstClr>
            </a:outerShdw>
          </a:effectLst>
        </p:spPr>
        <p:txBody>
          <a:bodyPr rtlCol="0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4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</a:lstStyle>
          <a:p>
            <a:pPr lvl="0" rtl="0"/>
            <a:r>
              <a:rPr lang="fr-FR" noProof="0"/>
              <a:t>Cliquez pour modifier les styles du texte du masque</a:t>
            </a:r>
          </a:p>
        </p:txBody>
      </p:sp>
      <p:sp>
        <p:nvSpPr>
          <p:cNvPr id="49" name="Espace réservé du texte 25">
            <a:extLst>
              <a:ext uri="{FF2B5EF4-FFF2-40B4-BE49-F238E27FC236}">
                <a16:creationId xmlns:a16="http://schemas.microsoft.com/office/drawing/2014/main" id="{A6172F7F-D625-B848-A23D-AC74258C5F22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1140294" y="3440159"/>
            <a:ext cx="993833" cy="247222"/>
          </a:xfrm>
        </p:spPr>
        <p:txBody>
          <a:bodyPr rtlCol="0">
            <a:noAutofit/>
          </a:bodyPr>
          <a:lstStyle>
            <a:lvl1pPr marL="0" indent="0" algn="ctr">
              <a:buNone/>
              <a:defRPr sz="1800" b="0" cap="none" spc="0">
                <a:ln w="0"/>
                <a:solidFill>
                  <a:schemeClr val="bg1"/>
                </a:solidFill>
                <a:effectLst>
                  <a:outerShdw blurRad="127000" dist="63500" dir="2700000" algn="tl" rotWithShape="0">
                    <a:prstClr val="black">
                      <a:alpha val="50000"/>
                    </a:prstClr>
                  </a:outerShdw>
                </a:effectLst>
                <a:latin typeface="+mn-lt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 rtl="0"/>
            <a:r>
              <a:rPr lang="fr-FR" noProof="0"/>
              <a:t>Cliquez pour modifier les styles du texte du masque</a:t>
            </a:r>
          </a:p>
        </p:txBody>
      </p:sp>
      <p:sp>
        <p:nvSpPr>
          <p:cNvPr id="50" name="Espace réservé du texte 30">
            <a:extLst>
              <a:ext uri="{FF2B5EF4-FFF2-40B4-BE49-F238E27FC236}">
                <a16:creationId xmlns:a16="http://schemas.microsoft.com/office/drawing/2014/main" id="{74349B84-A38B-384C-BE16-7B18D3172545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1144346" y="3688021"/>
            <a:ext cx="993833" cy="613405"/>
          </a:xfrm>
          <a:effectLst>
            <a:outerShdw blurRad="63500" dist="38100" dir="2700000" algn="tl" rotWithShape="0">
              <a:prstClr val="black">
                <a:alpha val="50000"/>
              </a:prstClr>
            </a:outerShdw>
          </a:effectLst>
        </p:spPr>
        <p:txBody>
          <a:bodyPr rtlCol="0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4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</a:lstStyle>
          <a:p>
            <a:pPr lvl="0" rtl="0"/>
            <a:r>
              <a:rPr lang="fr-FR" noProof="0"/>
              <a:t>Cliquez pour modifier les styles du texte du masque</a:t>
            </a:r>
          </a:p>
        </p:txBody>
      </p:sp>
      <p:sp>
        <p:nvSpPr>
          <p:cNvPr id="51" name="Espace réservé du texte 25">
            <a:extLst>
              <a:ext uri="{FF2B5EF4-FFF2-40B4-BE49-F238E27FC236}">
                <a16:creationId xmlns:a16="http://schemas.microsoft.com/office/drawing/2014/main" id="{53464D34-16AF-CF4B-9413-5A7E59930ED5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5071726" y="3709418"/>
            <a:ext cx="1870430" cy="247222"/>
          </a:xfrm>
        </p:spPr>
        <p:txBody>
          <a:bodyPr rtlCol="0">
            <a:noAutofit/>
          </a:bodyPr>
          <a:lstStyle>
            <a:lvl1pPr marL="0" indent="0" algn="ctr">
              <a:buNone/>
              <a:defRPr sz="1800" b="0" cap="none" spc="0">
                <a:ln w="0"/>
                <a:solidFill>
                  <a:schemeClr val="bg1"/>
                </a:solidFill>
                <a:effectLst>
                  <a:outerShdw blurRad="127000" dist="63500" dir="2700000" algn="tl" rotWithShape="0">
                    <a:prstClr val="black">
                      <a:alpha val="50000"/>
                    </a:prstClr>
                  </a:outerShdw>
                </a:effectLst>
                <a:latin typeface="+mn-lt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 rtl="0"/>
            <a:r>
              <a:rPr lang="fr-FR" noProof="0"/>
              <a:t>Cliquez pour modifier les styles du texte du masque</a:t>
            </a:r>
          </a:p>
        </p:txBody>
      </p:sp>
      <p:sp>
        <p:nvSpPr>
          <p:cNvPr id="52" name="Espace réservé du texte 30">
            <a:extLst>
              <a:ext uri="{FF2B5EF4-FFF2-40B4-BE49-F238E27FC236}">
                <a16:creationId xmlns:a16="http://schemas.microsoft.com/office/drawing/2014/main" id="{5C00727B-E1E9-C145-9A5F-06352EAAF8AC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5075778" y="3957280"/>
            <a:ext cx="1870430" cy="613405"/>
          </a:xfrm>
          <a:effectLst>
            <a:outerShdw blurRad="63500" dist="38100" dir="2700000" algn="tl" rotWithShape="0">
              <a:prstClr val="black">
                <a:alpha val="50000"/>
              </a:prstClr>
            </a:outerShdw>
          </a:effectLst>
        </p:spPr>
        <p:txBody>
          <a:bodyPr rtlCol="0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4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</a:lstStyle>
          <a:p>
            <a:pPr lvl="0" rtl="0"/>
            <a:r>
              <a:rPr lang="fr-FR" noProof="0"/>
              <a:t>Cliquez pour modifier les styles du texte du masque</a:t>
            </a:r>
          </a:p>
        </p:txBody>
      </p:sp>
      <p:sp>
        <p:nvSpPr>
          <p:cNvPr id="53" name="Espace réservé du texte 25">
            <a:extLst>
              <a:ext uri="{FF2B5EF4-FFF2-40B4-BE49-F238E27FC236}">
                <a16:creationId xmlns:a16="http://schemas.microsoft.com/office/drawing/2014/main" id="{8BA549E7-AC75-AA41-A620-092D507C1BCB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2412345" y="3709418"/>
            <a:ext cx="1998777" cy="247222"/>
          </a:xfrm>
        </p:spPr>
        <p:txBody>
          <a:bodyPr rtlCol="0">
            <a:noAutofit/>
          </a:bodyPr>
          <a:lstStyle>
            <a:lvl1pPr marL="0" indent="0" algn="ctr">
              <a:buNone/>
              <a:defRPr sz="1800" b="0" cap="none" spc="0">
                <a:ln w="0"/>
                <a:solidFill>
                  <a:schemeClr val="bg1"/>
                </a:solidFill>
                <a:effectLst>
                  <a:outerShdw blurRad="127000" dist="63500" dir="2700000" algn="tl" rotWithShape="0">
                    <a:prstClr val="black">
                      <a:alpha val="50000"/>
                    </a:prstClr>
                  </a:outerShdw>
                </a:effectLst>
                <a:latin typeface="+mn-lt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 rtl="0"/>
            <a:r>
              <a:rPr lang="fr-FR" noProof="0"/>
              <a:t>Cliquez pour modifier les styles du texte du masque</a:t>
            </a:r>
          </a:p>
        </p:txBody>
      </p:sp>
      <p:sp>
        <p:nvSpPr>
          <p:cNvPr id="54" name="Espace réservé du texte 30">
            <a:extLst>
              <a:ext uri="{FF2B5EF4-FFF2-40B4-BE49-F238E27FC236}">
                <a16:creationId xmlns:a16="http://schemas.microsoft.com/office/drawing/2014/main" id="{901D0D0F-2057-274E-9334-0BDFDD8975A0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2416397" y="3957280"/>
            <a:ext cx="1998777" cy="613405"/>
          </a:xfrm>
          <a:effectLst>
            <a:outerShdw blurRad="63500" dist="38100" dir="2700000" algn="tl" rotWithShape="0">
              <a:prstClr val="black">
                <a:alpha val="50000"/>
              </a:prstClr>
            </a:outerShdw>
          </a:effectLst>
        </p:spPr>
        <p:txBody>
          <a:bodyPr rtlCol="0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4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</a:lstStyle>
          <a:p>
            <a:pPr lvl="0" rtl="0"/>
            <a:r>
              <a:rPr lang="fr-FR" noProof="0"/>
              <a:t>Cliquez pour modifier les styles du texte du masque</a:t>
            </a:r>
          </a:p>
        </p:txBody>
      </p:sp>
      <p:sp>
        <p:nvSpPr>
          <p:cNvPr id="55" name="Espace réservé du texte 25">
            <a:extLst>
              <a:ext uri="{FF2B5EF4-FFF2-40B4-BE49-F238E27FC236}">
                <a16:creationId xmlns:a16="http://schemas.microsoft.com/office/drawing/2014/main" id="{98088848-43C5-0748-A068-E561874340BF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7647285" y="3709418"/>
            <a:ext cx="1998777" cy="247222"/>
          </a:xfrm>
        </p:spPr>
        <p:txBody>
          <a:bodyPr rtlCol="0">
            <a:noAutofit/>
          </a:bodyPr>
          <a:lstStyle>
            <a:lvl1pPr marL="0" indent="0" algn="ctr">
              <a:buNone/>
              <a:defRPr sz="1800" b="0" cap="none" spc="0">
                <a:ln w="0"/>
                <a:solidFill>
                  <a:schemeClr val="bg1"/>
                </a:solidFill>
                <a:effectLst>
                  <a:outerShdw blurRad="127000" dist="63500" dir="2700000" algn="tl" rotWithShape="0">
                    <a:prstClr val="black">
                      <a:alpha val="50000"/>
                    </a:prstClr>
                  </a:outerShdw>
                </a:effectLst>
                <a:latin typeface="+mn-lt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 rtl="0"/>
            <a:r>
              <a:rPr lang="fr-FR" noProof="0"/>
              <a:t>Cliquez pour modifier les styles du texte du masque</a:t>
            </a:r>
          </a:p>
        </p:txBody>
      </p:sp>
      <p:sp>
        <p:nvSpPr>
          <p:cNvPr id="56" name="Espace réservé du texte 30">
            <a:extLst>
              <a:ext uri="{FF2B5EF4-FFF2-40B4-BE49-F238E27FC236}">
                <a16:creationId xmlns:a16="http://schemas.microsoft.com/office/drawing/2014/main" id="{AFB6D5F1-CFF2-AE41-A794-3DA200E188AC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>
          <a:xfrm>
            <a:off x="7651337" y="3957280"/>
            <a:ext cx="1998777" cy="613405"/>
          </a:xfrm>
          <a:effectLst>
            <a:outerShdw blurRad="63500" dist="38100" dir="2700000" algn="tl" rotWithShape="0">
              <a:prstClr val="black">
                <a:alpha val="50000"/>
              </a:prstClr>
            </a:outerShdw>
          </a:effectLst>
        </p:spPr>
        <p:txBody>
          <a:bodyPr rtlCol="0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4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</a:lstStyle>
          <a:p>
            <a:pPr lvl="0" rtl="0"/>
            <a:r>
              <a:rPr lang="fr-FR" noProof="0"/>
              <a:t>Cliquez pour modifier les styles du texte du masque</a:t>
            </a:r>
          </a:p>
        </p:txBody>
      </p:sp>
      <p:sp>
        <p:nvSpPr>
          <p:cNvPr id="57" name="Espace réservé du texte 25">
            <a:extLst>
              <a:ext uri="{FF2B5EF4-FFF2-40B4-BE49-F238E27FC236}">
                <a16:creationId xmlns:a16="http://schemas.microsoft.com/office/drawing/2014/main" id="{C23503DA-BAB3-E142-96D4-E1C5DED1BBC1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9983999" y="4015533"/>
            <a:ext cx="993833" cy="247222"/>
          </a:xfrm>
        </p:spPr>
        <p:txBody>
          <a:bodyPr rtlCol="0">
            <a:noAutofit/>
          </a:bodyPr>
          <a:lstStyle>
            <a:lvl1pPr marL="0" indent="0" algn="ctr">
              <a:buNone/>
              <a:defRPr sz="1800" b="0" cap="none" spc="0">
                <a:ln w="0"/>
                <a:solidFill>
                  <a:schemeClr val="bg1"/>
                </a:solidFill>
                <a:effectLst>
                  <a:outerShdw blurRad="127000" dist="63500" dir="2700000" algn="tl" rotWithShape="0">
                    <a:prstClr val="black">
                      <a:alpha val="50000"/>
                    </a:prstClr>
                  </a:outerShdw>
                </a:effectLst>
                <a:latin typeface="+mn-lt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 rtl="0"/>
            <a:r>
              <a:rPr lang="fr-FR" noProof="0"/>
              <a:t>Cliquez pour modifier les styles du texte du masque</a:t>
            </a:r>
          </a:p>
        </p:txBody>
      </p:sp>
      <p:sp>
        <p:nvSpPr>
          <p:cNvPr id="58" name="Espace réservé du texte 30">
            <a:extLst>
              <a:ext uri="{FF2B5EF4-FFF2-40B4-BE49-F238E27FC236}">
                <a16:creationId xmlns:a16="http://schemas.microsoft.com/office/drawing/2014/main" id="{A18AF3A6-012F-E946-82A7-FC28273D995A}"/>
              </a:ext>
            </a:extLst>
          </p:cNvPr>
          <p:cNvSpPr>
            <a:spLocks noGrp="1"/>
          </p:cNvSpPr>
          <p:nvPr>
            <p:ph type="body" sz="quarter" idx="37"/>
          </p:nvPr>
        </p:nvSpPr>
        <p:spPr>
          <a:xfrm>
            <a:off x="9988051" y="4263395"/>
            <a:ext cx="993833" cy="613405"/>
          </a:xfrm>
          <a:effectLst>
            <a:outerShdw blurRad="63500" dist="38100" dir="2700000" algn="tl" rotWithShape="0">
              <a:prstClr val="black">
                <a:alpha val="50000"/>
              </a:prstClr>
            </a:outerShdw>
          </a:effectLst>
        </p:spPr>
        <p:txBody>
          <a:bodyPr rtlCol="0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4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</a:lstStyle>
          <a:p>
            <a:pPr lvl="0" rtl="0"/>
            <a:r>
              <a:rPr lang="fr-FR" noProof="0"/>
              <a:t>Cliquez pour modifier les styles du texte du masque</a:t>
            </a:r>
          </a:p>
        </p:txBody>
      </p:sp>
      <p:sp>
        <p:nvSpPr>
          <p:cNvPr id="59" name="Espace réservé du texte 25">
            <a:extLst>
              <a:ext uri="{FF2B5EF4-FFF2-40B4-BE49-F238E27FC236}">
                <a16:creationId xmlns:a16="http://schemas.microsoft.com/office/drawing/2014/main" id="{6EB289C5-6287-B044-AD9B-A01310746A58}"/>
              </a:ext>
            </a:extLst>
          </p:cNvPr>
          <p:cNvSpPr>
            <a:spLocks noGrp="1"/>
          </p:cNvSpPr>
          <p:nvPr>
            <p:ph type="body" sz="quarter" idx="38"/>
          </p:nvPr>
        </p:nvSpPr>
        <p:spPr>
          <a:xfrm>
            <a:off x="10009974" y="5052440"/>
            <a:ext cx="993833" cy="247222"/>
          </a:xfrm>
        </p:spPr>
        <p:txBody>
          <a:bodyPr rtlCol="0">
            <a:noAutofit/>
          </a:bodyPr>
          <a:lstStyle>
            <a:lvl1pPr marL="0" indent="0" algn="ctr">
              <a:buNone/>
              <a:defRPr sz="1800" b="0" cap="none" spc="0">
                <a:ln w="0"/>
                <a:solidFill>
                  <a:schemeClr val="bg1"/>
                </a:solidFill>
                <a:effectLst>
                  <a:outerShdw blurRad="127000" dist="63500" dir="2700000" algn="tl" rotWithShape="0">
                    <a:prstClr val="black">
                      <a:alpha val="50000"/>
                    </a:prstClr>
                  </a:outerShdw>
                </a:effectLst>
                <a:latin typeface="+mn-lt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 rtl="0"/>
            <a:r>
              <a:rPr lang="fr-FR" noProof="0"/>
              <a:t>Cliquez pour modifier les styles du texte du masque</a:t>
            </a:r>
          </a:p>
        </p:txBody>
      </p:sp>
      <p:sp>
        <p:nvSpPr>
          <p:cNvPr id="60" name="Espace réservé du texte 30">
            <a:extLst>
              <a:ext uri="{FF2B5EF4-FFF2-40B4-BE49-F238E27FC236}">
                <a16:creationId xmlns:a16="http://schemas.microsoft.com/office/drawing/2014/main" id="{7C7E16A3-1EBC-754A-BB7B-D239BF5C6F96}"/>
              </a:ext>
            </a:extLst>
          </p:cNvPr>
          <p:cNvSpPr>
            <a:spLocks noGrp="1"/>
          </p:cNvSpPr>
          <p:nvPr>
            <p:ph type="body" sz="quarter" idx="39"/>
          </p:nvPr>
        </p:nvSpPr>
        <p:spPr>
          <a:xfrm>
            <a:off x="10014026" y="5300302"/>
            <a:ext cx="993833" cy="613405"/>
          </a:xfrm>
          <a:effectLst>
            <a:outerShdw blurRad="63500" dist="38100" dir="2700000" algn="tl" rotWithShape="0">
              <a:prstClr val="black">
                <a:alpha val="50000"/>
              </a:prstClr>
            </a:outerShdw>
          </a:effectLst>
        </p:spPr>
        <p:txBody>
          <a:bodyPr rtlCol="0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4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</a:lstStyle>
          <a:p>
            <a:pPr lvl="0" rtl="0"/>
            <a:r>
              <a:rPr lang="fr-FR" noProof="0"/>
              <a:t>Cliquez pour modifier les styles du texte du masque</a:t>
            </a:r>
          </a:p>
        </p:txBody>
      </p:sp>
      <p:sp>
        <p:nvSpPr>
          <p:cNvPr id="61" name="Espace réservé du texte 25">
            <a:extLst>
              <a:ext uri="{FF2B5EF4-FFF2-40B4-BE49-F238E27FC236}">
                <a16:creationId xmlns:a16="http://schemas.microsoft.com/office/drawing/2014/main" id="{4E9BA4E9-F591-2544-A097-62D6A482E90A}"/>
              </a:ext>
            </a:extLst>
          </p:cNvPr>
          <p:cNvSpPr>
            <a:spLocks noGrp="1"/>
          </p:cNvSpPr>
          <p:nvPr>
            <p:ph type="body" sz="quarter" idx="40"/>
          </p:nvPr>
        </p:nvSpPr>
        <p:spPr>
          <a:xfrm>
            <a:off x="3790015" y="5340098"/>
            <a:ext cx="2800166" cy="247222"/>
          </a:xfrm>
        </p:spPr>
        <p:txBody>
          <a:bodyPr rtlCol="0">
            <a:noAutofit/>
          </a:bodyPr>
          <a:lstStyle>
            <a:lvl1pPr marL="0" indent="0" algn="ctr">
              <a:buNone/>
              <a:defRPr sz="1800" b="0" cap="none" spc="0">
                <a:ln w="0"/>
                <a:solidFill>
                  <a:schemeClr val="bg1"/>
                </a:solidFill>
                <a:effectLst>
                  <a:outerShdw blurRad="127000" dist="63500" dir="2700000" algn="tl" rotWithShape="0">
                    <a:prstClr val="black">
                      <a:alpha val="50000"/>
                    </a:prstClr>
                  </a:outerShdw>
                </a:effectLst>
                <a:latin typeface="+mn-lt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 rtl="0"/>
            <a:r>
              <a:rPr lang="fr-FR" noProof="0"/>
              <a:t>Cliquez pour modifier les styles du texte du masque</a:t>
            </a:r>
          </a:p>
        </p:txBody>
      </p:sp>
      <p:sp>
        <p:nvSpPr>
          <p:cNvPr id="62" name="Espace réservé du texte 30">
            <a:extLst>
              <a:ext uri="{FF2B5EF4-FFF2-40B4-BE49-F238E27FC236}">
                <a16:creationId xmlns:a16="http://schemas.microsoft.com/office/drawing/2014/main" id="{2CD3D6A6-31C4-1441-9451-8FFF3E8124A0}"/>
              </a:ext>
            </a:extLst>
          </p:cNvPr>
          <p:cNvSpPr>
            <a:spLocks noGrp="1"/>
          </p:cNvSpPr>
          <p:nvPr>
            <p:ph type="body" sz="quarter" idx="41"/>
          </p:nvPr>
        </p:nvSpPr>
        <p:spPr>
          <a:xfrm>
            <a:off x="3794066" y="5587960"/>
            <a:ext cx="2796115" cy="613405"/>
          </a:xfrm>
          <a:effectLst>
            <a:outerShdw blurRad="63500" dist="38100" dir="2700000" algn="tl" rotWithShape="0">
              <a:prstClr val="black">
                <a:alpha val="50000"/>
              </a:prstClr>
            </a:outerShdw>
          </a:effectLst>
        </p:spPr>
        <p:txBody>
          <a:bodyPr rtlCol="0">
            <a:noAutofit/>
          </a:bodyPr>
          <a:lstStyle>
            <a:lvl1pPr marL="285750" indent="-285750" algn="ctr">
              <a:buFont typeface="Arial" panose="020B0604020202020204" pitchFamily="34" charset="0"/>
              <a:buChar char="•"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4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</a:lstStyle>
          <a:p>
            <a:pPr lvl="0" rtl="0"/>
            <a:r>
              <a:rPr lang="fr-FR" noProof="0"/>
              <a:t>Cliquez pour modifier les styles du texte du masque</a:t>
            </a:r>
          </a:p>
        </p:txBody>
      </p:sp>
      <p:sp>
        <p:nvSpPr>
          <p:cNvPr id="63" name="Espace réservé du texte 25">
            <a:extLst>
              <a:ext uri="{FF2B5EF4-FFF2-40B4-BE49-F238E27FC236}">
                <a16:creationId xmlns:a16="http://schemas.microsoft.com/office/drawing/2014/main" id="{16305EA5-7C89-1745-8ABF-DC5EDA1285C9}"/>
              </a:ext>
            </a:extLst>
          </p:cNvPr>
          <p:cNvSpPr>
            <a:spLocks noGrp="1"/>
          </p:cNvSpPr>
          <p:nvPr>
            <p:ph type="body" sz="quarter" idx="42"/>
          </p:nvPr>
        </p:nvSpPr>
        <p:spPr>
          <a:xfrm>
            <a:off x="6942155" y="5340098"/>
            <a:ext cx="2800166" cy="247222"/>
          </a:xfrm>
        </p:spPr>
        <p:txBody>
          <a:bodyPr rtlCol="0">
            <a:noAutofit/>
          </a:bodyPr>
          <a:lstStyle>
            <a:lvl1pPr marL="0" indent="0" algn="ctr">
              <a:buNone/>
              <a:defRPr sz="1800" b="0" cap="none" spc="0">
                <a:ln w="0"/>
                <a:solidFill>
                  <a:schemeClr val="bg1"/>
                </a:solidFill>
                <a:effectLst>
                  <a:outerShdw blurRad="127000" dist="63500" dir="2700000" algn="tl" rotWithShape="0">
                    <a:prstClr val="black">
                      <a:alpha val="50000"/>
                    </a:prstClr>
                  </a:outerShdw>
                </a:effectLst>
                <a:latin typeface="+mn-lt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 rtl="0"/>
            <a:r>
              <a:rPr lang="fr-FR" noProof="0"/>
              <a:t>Cliquez pour modifier les styles du texte du masque</a:t>
            </a:r>
          </a:p>
        </p:txBody>
      </p:sp>
      <p:sp>
        <p:nvSpPr>
          <p:cNvPr id="64" name="Espace réservé du texte 30">
            <a:extLst>
              <a:ext uri="{FF2B5EF4-FFF2-40B4-BE49-F238E27FC236}">
                <a16:creationId xmlns:a16="http://schemas.microsoft.com/office/drawing/2014/main" id="{AC65B23F-D2DD-B046-B6AC-7FBDDE5AE36A}"/>
              </a:ext>
            </a:extLst>
          </p:cNvPr>
          <p:cNvSpPr>
            <a:spLocks noGrp="1"/>
          </p:cNvSpPr>
          <p:nvPr>
            <p:ph type="body" sz="quarter" idx="43"/>
          </p:nvPr>
        </p:nvSpPr>
        <p:spPr>
          <a:xfrm>
            <a:off x="6946207" y="5587960"/>
            <a:ext cx="2800166" cy="613405"/>
          </a:xfrm>
          <a:effectLst>
            <a:outerShdw blurRad="63500" dist="38100" dir="2700000" algn="tl" rotWithShape="0">
              <a:prstClr val="black">
                <a:alpha val="50000"/>
              </a:prstClr>
            </a:outerShdw>
          </a:effectLst>
        </p:spPr>
        <p:txBody>
          <a:bodyPr rtlCol="0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4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</a:lstStyle>
          <a:p>
            <a:pPr lvl="0" rtl="0"/>
            <a:r>
              <a:rPr lang="fr-FR" noProof="0"/>
              <a:t>Cliquez pour modifier les styles du texte du masque</a:t>
            </a:r>
          </a:p>
        </p:txBody>
      </p:sp>
      <p:sp>
        <p:nvSpPr>
          <p:cNvPr id="65" name="Espace réservé du texte 25">
            <a:extLst>
              <a:ext uri="{FF2B5EF4-FFF2-40B4-BE49-F238E27FC236}">
                <a16:creationId xmlns:a16="http://schemas.microsoft.com/office/drawing/2014/main" id="{6D90CB77-963D-A047-961E-E9FCFF2DC7B6}"/>
              </a:ext>
            </a:extLst>
          </p:cNvPr>
          <p:cNvSpPr>
            <a:spLocks noGrp="1"/>
          </p:cNvSpPr>
          <p:nvPr>
            <p:ph type="body" sz="quarter" idx="44"/>
          </p:nvPr>
        </p:nvSpPr>
        <p:spPr>
          <a:xfrm>
            <a:off x="1977148" y="5340098"/>
            <a:ext cx="1532496" cy="247222"/>
          </a:xfrm>
        </p:spPr>
        <p:txBody>
          <a:bodyPr rtlCol="0">
            <a:noAutofit/>
          </a:bodyPr>
          <a:lstStyle>
            <a:lvl1pPr marL="0" indent="0" algn="r">
              <a:buNone/>
              <a:defRPr sz="1800" b="0" cap="none" spc="0">
                <a:ln w="0"/>
                <a:solidFill>
                  <a:schemeClr val="bg1"/>
                </a:solidFill>
                <a:effectLst>
                  <a:outerShdw blurRad="127000" dist="63500" dir="2700000" algn="tl" rotWithShape="0">
                    <a:prstClr val="black">
                      <a:alpha val="50000"/>
                    </a:prstClr>
                  </a:outerShdw>
                </a:effectLst>
                <a:latin typeface="+mn-lt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 rtl="0"/>
            <a:r>
              <a:rPr lang="fr-FR" noProof="0"/>
              <a:t>Cliquez pour modifier les styles du texte du masque</a:t>
            </a:r>
          </a:p>
        </p:txBody>
      </p:sp>
      <p:sp>
        <p:nvSpPr>
          <p:cNvPr id="66" name="Espace réservé du texte 30">
            <a:extLst>
              <a:ext uri="{FF2B5EF4-FFF2-40B4-BE49-F238E27FC236}">
                <a16:creationId xmlns:a16="http://schemas.microsoft.com/office/drawing/2014/main" id="{48805874-27D7-0C47-824E-243C35891BCC}"/>
              </a:ext>
            </a:extLst>
          </p:cNvPr>
          <p:cNvSpPr>
            <a:spLocks noGrp="1"/>
          </p:cNvSpPr>
          <p:nvPr>
            <p:ph type="body" sz="quarter" idx="45"/>
          </p:nvPr>
        </p:nvSpPr>
        <p:spPr>
          <a:xfrm>
            <a:off x="1981200" y="5587960"/>
            <a:ext cx="1528444" cy="613405"/>
          </a:xfrm>
          <a:effectLst>
            <a:outerShdw blurRad="63500" dist="38100" dir="2700000" algn="tl" rotWithShape="0">
              <a:prstClr val="black">
                <a:alpha val="50000"/>
              </a:prstClr>
            </a:outerShdw>
          </a:effectLst>
        </p:spPr>
        <p:txBody>
          <a:bodyPr rtlCol="0">
            <a:noAutofit/>
          </a:bodyPr>
          <a:lstStyle>
            <a:lvl1pPr marL="0" indent="0" algn="r"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4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</a:lstStyle>
          <a:p>
            <a:pPr lvl="0" rtl="0"/>
            <a:r>
              <a:rPr lang="fr-FR" noProof="0"/>
              <a:t>Cliquez pour modifier les styles du texte du masque</a:t>
            </a:r>
          </a:p>
        </p:txBody>
      </p:sp>
      <p:sp>
        <p:nvSpPr>
          <p:cNvPr id="67" name="Espace réservé du titre 1">
            <a:extLst>
              <a:ext uri="{FF2B5EF4-FFF2-40B4-BE49-F238E27FC236}">
                <a16:creationId xmlns:a16="http://schemas.microsoft.com/office/drawing/2014/main" id="{0B1CA04A-E3DE-4D8C-B840-CC67699FFD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"/>
            <a:ext cx="10515600" cy="39718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>
              <a:defRPr sz="2000"/>
            </a:lvl1pPr>
          </a:lstStyle>
          <a:p>
            <a:pPr rtl="0"/>
            <a:r>
              <a:rPr lang="fr-FR" noProof="0"/>
              <a:t>Modifiez le style du titre</a:t>
            </a:r>
          </a:p>
        </p:txBody>
      </p:sp>
    </p:spTree>
    <p:extLst>
      <p:ext uri="{BB962C8B-B14F-4D97-AF65-F5344CB8AC3E}">
        <p14:creationId xmlns:p14="http://schemas.microsoft.com/office/powerpoint/2010/main" val="32311659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F18DBD5F-C6EC-485E-8ECE-A5152736C4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8D95FE40-2911-4771-86E4-969C16231A36}" type="datetime1">
              <a:rPr lang="fr-FR" noProof="0" smtClean="0"/>
              <a:t>24/01/2025</a:t>
            </a:fld>
            <a:endParaRPr lang="fr-FR" noProof="0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FB6C0BE6-E24A-4679-B786-AAB41ADCCD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fr-FR" noProof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73FB9417-93D4-4C41-8E0E-1553E0B5D0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A64F31B-23FA-4075-AF7D-6228CFD12F03}" type="slidenum">
              <a:rPr lang="fr-FR" noProof="0" smtClean="0"/>
              <a:t>‹N°›</a:t>
            </a:fld>
            <a:endParaRPr lang="fr-FR" noProof="0"/>
          </a:p>
        </p:txBody>
      </p:sp>
      <p:sp>
        <p:nvSpPr>
          <p:cNvPr id="5" name="Espace réservé du titre 1">
            <a:extLst>
              <a:ext uri="{FF2B5EF4-FFF2-40B4-BE49-F238E27FC236}">
                <a16:creationId xmlns:a16="http://schemas.microsoft.com/office/drawing/2014/main" id="{0D371EF8-9F5A-4DAB-B41B-5C4E1E47E3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pPr rtl="0"/>
            <a:r>
              <a:rPr lang="fr-FR" noProof="0"/>
              <a:t>Modifiez le style du titre</a:t>
            </a:r>
          </a:p>
        </p:txBody>
      </p:sp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7EF4B8AD-1E3F-41A0-B9E7-981626D8B34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447800" y="2438400"/>
            <a:ext cx="9296400" cy="2286000"/>
          </a:xfrm>
        </p:spPr>
        <p:txBody>
          <a:bodyPr rtlCol="0" anchor="ctr">
            <a:normAutofit/>
          </a:bodyPr>
          <a:lstStyle>
            <a:lvl1pPr marL="0" indent="0" algn="ctr">
              <a:buNone/>
              <a:defRPr sz="3600">
                <a:solidFill>
                  <a:schemeClr val="tx2"/>
                </a:solidFill>
              </a:defRPr>
            </a:lvl1pPr>
          </a:lstStyle>
          <a:p>
            <a:pPr lvl="0" rtl="0"/>
            <a:r>
              <a:rPr lang="fr-FR" noProof="0"/>
              <a:t>Modifiez les styles du texte</a:t>
            </a:r>
          </a:p>
        </p:txBody>
      </p:sp>
    </p:spTree>
    <p:extLst>
      <p:ext uri="{BB962C8B-B14F-4D97-AF65-F5344CB8AC3E}">
        <p14:creationId xmlns:p14="http://schemas.microsoft.com/office/powerpoint/2010/main" val="1999683238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1" Type="http://schemas.openxmlformats.org/officeDocument/2006/relationships/slideLayout" Target="../slideLayouts/slideLayout1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4F593241-6B2C-413E-AB0F-2EF989D01D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rtl="0"/>
            <a:r>
              <a:rPr lang="fr-FR" noProof="0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403E543-5EC2-44ED-8994-0F6136426D7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fr-FR" noProof="0"/>
              <a:t>Modifiez les styles du texte du masque</a:t>
            </a:r>
          </a:p>
          <a:p>
            <a:pPr lvl="1" rtl="0"/>
            <a:r>
              <a:rPr lang="fr-FR" noProof="0"/>
              <a:t>Deuxième niveau</a:t>
            </a:r>
          </a:p>
          <a:p>
            <a:pPr lvl="2" rtl="0"/>
            <a:r>
              <a:rPr lang="fr-FR" noProof="0"/>
              <a:t>Troisième niveau</a:t>
            </a:r>
          </a:p>
          <a:p>
            <a:pPr lvl="3" rtl="0"/>
            <a:r>
              <a:rPr lang="fr-FR" noProof="0"/>
              <a:t>Quatrième niveau</a:t>
            </a:r>
          </a:p>
          <a:p>
            <a:pPr lvl="4" rtl="0"/>
            <a:r>
              <a:rPr lang="fr-FR" noProof="0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52F2D13-B89E-440E-B2A2-65809F9476B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endParaRPr lang="fr-FR" noProof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767669A-81AB-4567-AC0E-8A4D53B6396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endParaRPr lang="fr-FR" noProof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2DBF2DD-1ECF-49C1-A4DF-FBE7D8DA817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CAC81368-A1D1-4130-A7AA-C81582F3A5F2}" type="slidenum">
              <a:rPr lang="fr-FR" noProof="0" smtClean="0"/>
              <a:pPr/>
              <a:t>‹N°›</a:t>
            </a:fld>
            <a:endParaRPr lang="fr-FR" noProof="0"/>
          </a:p>
        </p:txBody>
      </p:sp>
    </p:spTree>
    <p:extLst>
      <p:ext uri="{BB962C8B-B14F-4D97-AF65-F5344CB8AC3E}">
        <p14:creationId xmlns:p14="http://schemas.microsoft.com/office/powerpoint/2010/main" val="18389825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76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 /><Relationship Id="rId2" Type="http://schemas.openxmlformats.org/officeDocument/2006/relationships/notesSlide" Target="../notesSlides/notesSlide1.xml" /><Relationship Id="rId1" Type="http://schemas.openxmlformats.org/officeDocument/2006/relationships/slideLayout" Target="../slideLayouts/slideLayout1.xml" 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support.microsoft.com/fr-FR/office/edit-a-diagram-template-d92c5d31-f8a3-4aff-a222-651a43c11857?ui=fr-FR&amp;rs=fr-FR&amp;ad=FR" TargetMode="External" /><Relationship Id="rId2" Type="http://schemas.openxmlformats.org/officeDocument/2006/relationships/notesSlide" Target="../notesSlides/notesSlide2.xml" /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16B84C2A-EBA6-4721-B367-D7B2C5111AE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343472" y="455678"/>
            <a:ext cx="2166172" cy="724123"/>
          </a:xfrm>
        </p:spPr>
        <p:txBody>
          <a:bodyPr rtlCol="0"/>
          <a:lstStyle/>
          <a:p>
            <a:pPr algn="ctr" rtl="0"/>
            <a:r>
              <a:rPr lang="fr-FR" sz="2400" b="1" dirty="0"/>
              <a:t>AVANT LE CHOC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2A53D96C-539B-4E54-8B89-9558BBD32D3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 rtlCol="0"/>
          <a:lstStyle/>
          <a:p>
            <a:pPr rtl="0"/>
            <a:r>
              <a:rPr lang="fr-FR" sz="2000" b="1" dirty="0"/>
              <a:t>VIE </a:t>
            </a:r>
            <a:r>
              <a:rPr lang="fr-FR" sz="2000" b="1" dirty="0">
                <a:effectLst/>
              </a:rPr>
              <a:t>SOCIALE ET FAMILIALE</a:t>
            </a:r>
          </a:p>
          <a:p>
            <a:pPr rtl="0"/>
            <a:endParaRPr lang="fr-FR" dirty="0"/>
          </a:p>
        </p:txBody>
      </p:sp>
      <p:sp>
        <p:nvSpPr>
          <p:cNvPr id="8" name="Espace réservé du texte 7">
            <a:extLst>
              <a:ext uri="{FF2B5EF4-FFF2-40B4-BE49-F238E27FC236}">
                <a16:creationId xmlns:a16="http://schemas.microsoft.com/office/drawing/2014/main" id="{6FE60E36-E23A-460F-8F04-E02FD4C76B70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 rtlCol="0"/>
          <a:lstStyle/>
          <a:p>
            <a:pPr rtl="0"/>
            <a:r>
              <a:rPr lang="fr-FR" sz="2000" b="1" dirty="0">
                <a:effectLst/>
              </a:rPr>
              <a:t>CONFIANCE EN SOI</a:t>
            </a:r>
          </a:p>
        </p:txBody>
      </p:sp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7D1A344-66D0-482E-B0AE-442AC4378C7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 rtlCol="0"/>
          <a:lstStyle/>
          <a:p>
            <a:pPr marL="0" indent="0" rtl="0">
              <a:buNone/>
            </a:pPr>
            <a:r>
              <a:rPr lang="fr-FR" sz="1600" dirty="0"/>
              <a:t>Réactif en résolution de problèmes</a:t>
            </a:r>
          </a:p>
          <a:p>
            <a:pPr rtl="0"/>
            <a:endParaRPr lang="fr-FR" dirty="0"/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F73C7655-7AD1-4499-8548-0DF446F69EAE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9828461" y="851379"/>
            <a:ext cx="1308099" cy="831280"/>
          </a:xfrm>
        </p:spPr>
        <p:txBody>
          <a:bodyPr rtlCol="0"/>
          <a:lstStyle/>
          <a:p>
            <a:pPr rtl="0"/>
            <a:r>
              <a:rPr lang="fr-FR" sz="1800" b="1" dirty="0"/>
              <a:t>PENSEES POSITIVES</a:t>
            </a:r>
          </a:p>
        </p:txBody>
      </p:sp>
      <p:sp>
        <p:nvSpPr>
          <p:cNvPr id="13" name="Espace réservé du texte 12">
            <a:extLst>
              <a:ext uri="{FF2B5EF4-FFF2-40B4-BE49-F238E27FC236}">
                <a16:creationId xmlns:a16="http://schemas.microsoft.com/office/drawing/2014/main" id="{8C21C4A5-12E6-4DC5-8296-3ED4F754B2C6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9958409" y="2073400"/>
            <a:ext cx="993833" cy="613405"/>
          </a:xfrm>
        </p:spPr>
        <p:txBody>
          <a:bodyPr rtlCol="0"/>
          <a:lstStyle/>
          <a:p>
            <a:pPr rtl="0"/>
            <a:r>
              <a:rPr lang="fr-FR" sz="1600" b="1" dirty="0"/>
              <a:t>ESTIME DE SOI</a:t>
            </a:r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F5541909-1013-41E1-BA74-A4F825DA02CF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7620000" y="2133600"/>
            <a:ext cx="2109621" cy="806405"/>
          </a:xfrm>
        </p:spPr>
        <p:txBody>
          <a:bodyPr rtlCol="0"/>
          <a:lstStyle/>
          <a:p>
            <a:pPr marL="0" indent="0" rtl="0">
              <a:buNone/>
            </a:pPr>
            <a:r>
              <a:rPr lang="fr-FR" sz="2400" b="1" dirty="0">
                <a:solidFill>
                  <a:srgbClr val="FF0000"/>
                </a:solidFill>
              </a:rPr>
              <a:t>LE CHOC, LE TRAUMATISME</a:t>
            </a:r>
          </a:p>
        </p:txBody>
      </p:sp>
      <p:sp>
        <p:nvSpPr>
          <p:cNvPr id="17" name="Espace réservé du texte 16" descr="Icône représentant une loupe">
            <a:extLst>
              <a:ext uri="{FF2B5EF4-FFF2-40B4-BE49-F238E27FC236}">
                <a16:creationId xmlns:a16="http://schemas.microsoft.com/office/drawing/2014/main" id="{182A2768-BE2F-418A-BF07-5D8597A55C70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/>
        <p:txBody>
          <a:bodyPr rtlCol="0"/>
          <a:lstStyle/>
          <a:p>
            <a:pPr rtl="0"/>
            <a:r>
              <a:rPr lang="fr-FR" sz="1600" b="1" dirty="0"/>
              <a:t>LE DENI, LA COLERE </a:t>
            </a:r>
          </a:p>
        </p:txBody>
      </p:sp>
      <p:sp>
        <p:nvSpPr>
          <p:cNvPr id="55" name="Forme libre : Forme 4" descr="Icône représentant une loupe" title="Icône représentant une loupe">
            <a:extLst>
              <a:ext uri="{FF2B5EF4-FFF2-40B4-BE49-F238E27FC236}">
                <a16:creationId xmlns:a16="http://schemas.microsoft.com/office/drawing/2014/main" id="{1A1ED435-50A9-4700-A918-12B5B0A50C90}"/>
              </a:ext>
            </a:extLst>
          </p:cNvPr>
          <p:cNvSpPr>
            <a:spLocks/>
          </p:cNvSpPr>
          <p:nvPr/>
        </p:nvSpPr>
        <p:spPr bwMode="auto">
          <a:xfrm>
            <a:off x="4724400" y="2133600"/>
            <a:ext cx="390525" cy="398463"/>
          </a:xfrm>
          <a:custGeom>
            <a:avLst/>
            <a:gdLst>
              <a:gd name="T0" fmla="*/ 388767 w 391122"/>
              <a:gd name="T1" fmla="*/ 372532 h 398502"/>
              <a:gd name="T2" fmla="*/ 286928 w 391122"/>
              <a:gd name="T3" fmla="*/ 259623 h 398502"/>
              <a:gd name="T4" fmla="*/ 320136 w 391122"/>
              <a:gd name="T5" fmla="*/ 162212 h 398502"/>
              <a:gd name="T6" fmla="*/ 162211 w 391122"/>
              <a:gd name="T7" fmla="*/ 4287 h 398502"/>
              <a:gd name="T8" fmla="*/ 4287 w 391122"/>
              <a:gd name="T9" fmla="*/ 162212 h 398502"/>
              <a:gd name="T10" fmla="*/ 162211 w 391122"/>
              <a:gd name="T11" fmla="*/ 320136 h 398502"/>
              <a:gd name="T12" fmla="*/ 262575 w 391122"/>
              <a:gd name="T13" fmla="*/ 283976 h 398502"/>
              <a:gd name="T14" fmla="*/ 362938 w 391122"/>
              <a:gd name="T15" fmla="*/ 395409 h 398502"/>
              <a:gd name="T16" fmla="*/ 388767 w 391122"/>
              <a:gd name="T17" fmla="*/ 372532 h 398502"/>
              <a:gd name="T18" fmla="*/ 162211 w 391122"/>
              <a:gd name="T19" fmla="*/ 286190 h 398502"/>
              <a:gd name="T20" fmla="*/ 38971 w 391122"/>
              <a:gd name="T21" fmla="*/ 162950 h 398502"/>
              <a:gd name="T22" fmla="*/ 162211 w 391122"/>
              <a:gd name="T23" fmla="*/ 39709 h 398502"/>
              <a:gd name="T24" fmla="*/ 285452 w 391122"/>
              <a:gd name="T25" fmla="*/ 162950 h 398502"/>
              <a:gd name="T26" fmla="*/ 162211 w 391122"/>
              <a:gd name="T27" fmla="*/ 286190 h 398502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0" t="0" r="r" b="b"/>
            <a:pathLst>
              <a:path w="391122" h="398502">
                <a:moveTo>
                  <a:pt x="388767" y="372532"/>
                </a:moveTo>
                <a:lnTo>
                  <a:pt x="286928" y="259623"/>
                </a:lnTo>
                <a:cubicBezTo>
                  <a:pt x="307591" y="233056"/>
                  <a:pt x="320136" y="199110"/>
                  <a:pt x="320136" y="162212"/>
                </a:cubicBezTo>
                <a:cubicBezTo>
                  <a:pt x="320136" y="75132"/>
                  <a:pt x="249291" y="4287"/>
                  <a:pt x="162211" y="4287"/>
                </a:cubicBezTo>
                <a:cubicBezTo>
                  <a:pt x="75131" y="4287"/>
                  <a:pt x="4287" y="75132"/>
                  <a:pt x="4287" y="162212"/>
                </a:cubicBezTo>
                <a:cubicBezTo>
                  <a:pt x="4287" y="249292"/>
                  <a:pt x="75131" y="320136"/>
                  <a:pt x="162211" y="320136"/>
                </a:cubicBezTo>
                <a:cubicBezTo>
                  <a:pt x="200586" y="320136"/>
                  <a:pt x="235270" y="306853"/>
                  <a:pt x="262575" y="283976"/>
                </a:cubicBezTo>
                <a:lnTo>
                  <a:pt x="362938" y="395409"/>
                </a:lnTo>
                <a:lnTo>
                  <a:pt x="388767" y="372532"/>
                </a:lnTo>
                <a:close/>
                <a:moveTo>
                  <a:pt x="162211" y="286190"/>
                </a:moveTo>
                <a:cubicBezTo>
                  <a:pt x="94318" y="286190"/>
                  <a:pt x="38971" y="230843"/>
                  <a:pt x="38971" y="162950"/>
                </a:cubicBezTo>
                <a:cubicBezTo>
                  <a:pt x="38971" y="95057"/>
                  <a:pt x="94318" y="39709"/>
                  <a:pt x="162211" y="39709"/>
                </a:cubicBezTo>
                <a:cubicBezTo>
                  <a:pt x="230104" y="39709"/>
                  <a:pt x="285452" y="95057"/>
                  <a:pt x="285452" y="162950"/>
                </a:cubicBezTo>
                <a:cubicBezTo>
                  <a:pt x="285452" y="230843"/>
                  <a:pt x="230104" y="286190"/>
                  <a:pt x="162211" y="28619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rtl="0"/>
            <a:endParaRPr lang="fr-FR" dirty="0"/>
          </a:p>
        </p:txBody>
      </p:sp>
      <p:sp>
        <p:nvSpPr>
          <p:cNvPr id="18" name="Espace réservé du texte 17">
            <a:extLst>
              <a:ext uri="{FF2B5EF4-FFF2-40B4-BE49-F238E27FC236}">
                <a16:creationId xmlns:a16="http://schemas.microsoft.com/office/drawing/2014/main" id="{CC8F7821-37F5-46E6-9F2A-4A1ADE8EBF41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/>
        <p:txBody>
          <a:bodyPr rtlCol="0"/>
          <a:lstStyle/>
          <a:p>
            <a:pPr rtl="0"/>
            <a:r>
              <a:rPr lang="fr-FR" b="1" dirty="0">
                <a:effectLst/>
              </a:rPr>
              <a:t>VIE</a:t>
            </a:r>
            <a:r>
              <a:rPr lang="fr-FR" dirty="0"/>
              <a:t> </a:t>
            </a:r>
            <a:r>
              <a:rPr lang="fr-FR" b="1" dirty="0">
                <a:effectLst/>
              </a:rPr>
              <a:t> SOCIALE</a:t>
            </a:r>
          </a:p>
        </p:txBody>
      </p:sp>
      <p:sp>
        <p:nvSpPr>
          <p:cNvPr id="19" name="Espace réservé du texte 18">
            <a:extLst>
              <a:ext uri="{FF2B5EF4-FFF2-40B4-BE49-F238E27FC236}">
                <a16:creationId xmlns:a16="http://schemas.microsoft.com/office/drawing/2014/main" id="{C8ECFD2A-1AB1-4279-BA30-6754655839E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/>
        <p:txBody>
          <a:bodyPr rtlCol="0"/>
          <a:lstStyle/>
          <a:p>
            <a:pPr marL="0" indent="0" rtl="0">
              <a:buNone/>
            </a:pPr>
            <a:r>
              <a:rPr lang="fr-FR" dirty="0"/>
              <a:t>Perte de travail, d’amis, de proches</a:t>
            </a:r>
          </a:p>
        </p:txBody>
      </p:sp>
      <p:sp>
        <p:nvSpPr>
          <p:cNvPr id="21" name="Espace réservé du texte 20">
            <a:extLst>
              <a:ext uri="{FF2B5EF4-FFF2-40B4-BE49-F238E27FC236}">
                <a16:creationId xmlns:a16="http://schemas.microsoft.com/office/drawing/2014/main" id="{05CE3955-2C0F-45AA-947A-8241CED2DB0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1123676" y="2380102"/>
            <a:ext cx="1154327" cy="613405"/>
          </a:xfrm>
        </p:spPr>
        <p:txBody>
          <a:bodyPr rtlCol="0"/>
          <a:lstStyle/>
          <a:p>
            <a:endParaRPr lang="fr-FR" b="1" dirty="0"/>
          </a:p>
          <a:p>
            <a:pPr rtl="0"/>
            <a:endParaRPr lang="fr-FR" dirty="0"/>
          </a:p>
        </p:txBody>
      </p:sp>
      <p:sp>
        <p:nvSpPr>
          <p:cNvPr id="23" name="Espace réservé du texte 22">
            <a:extLst>
              <a:ext uri="{FF2B5EF4-FFF2-40B4-BE49-F238E27FC236}">
                <a16:creationId xmlns:a16="http://schemas.microsoft.com/office/drawing/2014/main" id="{8BEAF27C-326A-4165-A25B-0C985891FBD2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1014257" y="3650577"/>
            <a:ext cx="1322926" cy="613405"/>
          </a:xfrm>
        </p:spPr>
        <p:txBody>
          <a:bodyPr rtlCol="0"/>
          <a:lstStyle/>
          <a:p>
            <a:r>
              <a:rPr lang="fr-FR" sz="1600" b="1" dirty="0"/>
              <a:t>L’ISOLEMENT</a:t>
            </a:r>
          </a:p>
          <a:p>
            <a:pPr rtl="0"/>
            <a:endParaRPr lang="fr-FR" sz="1600" b="1" dirty="0"/>
          </a:p>
        </p:txBody>
      </p:sp>
      <p:sp>
        <p:nvSpPr>
          <p:cNvPr id="28" name="Espace réservé du texte 27">
            <a:extLst>
              <a:ext uri="{FF2B5EF4-FFF2-40B4-BE49-F238E27FC236}">
                <a16:creationId xmlns:a16="http://schemas.microsoft.com/office/drawing/2014/main" id="{17884695-7239-4A80-870F-D22EC8879AF2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2416397" y="3792092"/>
            <a:ext cx="2166172" cy="778594"/>
          </a:xfrm>
        </p:spPr>
        <p:txBody>
          <a:bodyPr rtlCol="0"/>
          <a:lstStyle/>
          <a:p>
            <a:pPr rtl="0"/>
            <a:r>
              <a:rPr lang="fr-FR" sz="1600" b="1" dirty="0"/>
              <a:t>SE FAIRE AIDER</a:t>
            </a:r>
          </a:p>
          <a:p>
            <a:pPr rtl="0"/>
            <a:r>
              <a:rPr lang="fr-FR" sz="1600" b="1" dirty="0"/>
              <a:t>S’entourer de personnes  réceptives</a:t>
            </a:r>
          </a:p>
        </p:txBody>
      </p:sp>
      <p:sp>
        <p:nvSpPr>
          <p:cNvPr id="25" name="Espace réservé du texte 24">
            <a:extLst>
              <a:ext uri="{FF2B5EF4-FFF2-40B4-BE49-F238E27FC236}">
                <a16:creationId xmlns:a16="http://schemas.microsoft.com/office/drawing/2014/main" id="{9F1A37B9-5DAA-48A4-8CDC-3364351EE0F2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4947431" y="3957280"/>
            <a:ext cx="1998777" cy="613405"/>
          </a:xfrm>
        </p:spPr>
        <p:txBody>
          <a:bodyPr rtlCol="0"/>
          <a:lstStyle/>
          <a:p>
            <a:r>
              <a:rPr lang="fr-FR" sz="1600" b="1" dirty="0"/>
              <a:t>Sortir de  l’isolement</a:t>
            </a:r>
          </a:p>
          <a:p>
            <a:pPr rtl="0"/>
            <a:endParaRPr lang="fr-FR" dirty="0"/>
          </a:p>
        </p:txBody>
      </p:sp>
      <p:sp>
        <p:nvSpPr>
          <p:cNvPr id="30" name="Espace réservé du texte 29">
            <a:extLst>
              <a:ext uri="{FF2B5EF4-FFF2-40B4-BE49-F238E27FC236}">
                <a16:creationId xmlns:a16="http://schemas.microsoft.com/office/drawing/2014/main" id="{167C93AA-3D52-4C34-B304-916C57BC5EE2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/>
        <p:txBody>
          <a:bodyPr rtlCol="0"/>
          <a:lstStyle/>
          <a:p>
            <a:r>
              <a:rPr lang="fr-FR" sz="1600" b="1" dirty="0"/>
              <a:t>Retrouver  des relations sociales</a:t>
            </a:r>
          </a:p>
          <a:p>
            <a:pPr rtl="0"/>
            <a:endParaRPr lang="fr-FR" sz="1600" b="1" dirty="0"/>
          </a:p>
        </p:txBody>
      </p:sp>
      <p:sp>
        <p:nvSpPr>
          <p:cNvPr id="32" name="Espace réservé du texte 31">
            <a:extLst>
              <a:ext uri="{FF2B5EF4-FFF2-40B4-BE49-F238E27FC236}">
                <a16:creationId xmlns:a16="http://schemas.microsoft.com/office/drawing/2014/main" id="{7EF7971C-E7D3-4947-B77B-16FE0C088118}"/>
              </a:ext>
            </a:extLst>
          </p:cNvPr>
          <p:cNvSpPr>
            <a:spLocks noGrp="1"/>
          </p:cNvSpPr>
          <p:nvPr>
            <p:ph type="body" sz="quarter" idx="37"/>
          </p:nvPr>
        </p:nvSpPr>
        <p:spPr>
          <a:xfrm>
            <a:off x="9751575" y="4047200"/>
            <a:ext cx="1128254" cy="564539"/>
          </a:xfrm>
        </p:spPr>
        <p:txBody>
          <a:bodyPr rtlCol="0"/>
          <a:lstStyle/>
          <a:p>
            <a:pPr rtl="0"/>
            <a:r>
              <a:rPr lang="fr-FR" sz="1600" b="1" dirty="0"/>
              <a:t>S’exprimer</a:t>
            </a:r>
          </a:p>
          <a:p>
            <a:pPr rtl="0"/>
            <a:endParaRPr lang="fr-FR" sz="1600" b="1" dirty="0"/>
          </a:p>
        </p:txBody>
      </p:sp>
      <p:sp>
        <p:nvSpPr>
          <p:cNvPr id="34" name="Espace réservé du texte 33">
            <a:extLst>
              <a:ext uri="{FF2B5EF4-FFF2-40B4-BE49-F238E27FC236}">
                <a16:creationId xmlns:a16="http://schemas.microsoft.com/office/drawing/2014/main" id="{FECAC3CA-8319-4834-85C3-2064A72C48C4}"/>
              </a:ext>
            </a:extLst>
          </p:cNvPr>
          <p:cNvSpPr>
            <a:spLocks noGrp="1"/>
          </p:cNvSpPr>
          <p:nvPr>
            <p:ph type="body" sz="quarter" idx="39"/>
          </p:nvPr>
        </p:nvSpPr>
        <p:spPr>
          <a:xfrm>
            <a:off x="9777317" y="5143024"/>
            <a:ext cx="1179398" cy="863597"/>
          </a:xfrm>
        </p:spPr>
        <p:txBody>
          <a:bodyPr rtlCol="0"/>
          <a:lstStyle/>
          <a:p>
            <a:pPr rtl="0"/>
            <a:r>
              <a:rPr lang="fr-FR" sz="1600" b="1" dirty="0"/>
              <a:t>Partager son expérience </a:t>
            </a:r>
          </a:p>
        </p:txBody>
      </p:sp>
      <p:sp>
        <p:nvSpPr>
          <p:cNvPr id="38" name="Espace réservé du texte 37">
            <a:extLst>
              <a:ext uri="{FF2B5EF4-FFF2-40B4-BE49-F238E27FC236}">
                <a16:creationId xmlns:a16="http://schemas.microsoft.com/office/drawing/2014/main" id="{D8B806D9-B05B-403B-8B86-525AD31CCE52}"/>
              </a:ext>
            </a:extLst>
          </p:cNvPr>
          <p:cNvSpPr>
            <a:spLocks noGrp="1"/>
          </p:cNvSpPr>
          <p:nvPr>
            <p:ph type="body" sz="quarter" idx="43"/>
          </p:nvPr>
        </p:nvSpPr>
        <p:spPr/>
        <p:txBody>
          <a:bodyPr rtlCol="0"/>
          <a:lstStyle/>
          <a:p>
            <a:pPr rtl="0"/>
            <a:r>
              <a:rPr lang="fr-FR" sz="1600" b="1" dirty="0"/>
              <a:t>Reprendre une activité adaptée</a:t>
            </a:r>
          </a:p>
        </p:txBody>
      </p:sp>
      <p:sp>
        <p:nvSpPr>
          <p:cNvPr id="36" name="Espace réservé du texte 35">
            <a:extLst>
              <a:ext uri="{FF2B5EF4-FFF2-40B4-BE49-F238E27FC236}">
                <a16:creationId xmlns:a16="http://schemas.microsoft.com/office/drawing/2014/main" id="{03A13DAE-7D25-4782-824C-E845C03D6C3D}"/>
              </a:ext>
            </a:extLst>
          </p:cNvPr>
          <p:cNvSpPr>
            <a:spLocks noGrp="1"/>
          </p:cNvSpPr>
          <p:nvPr>
            <p:ph type="body" sz="quarter" idx="41"/>
          </p:nvPr>
        </p:nvSpPr>
        <p:spPr>
          <a:xfrm>
            <a:off x="3847736" y="5301207"/>
            <a:ext cx="2796115" cy="997887"/>
          </a:xfrm>
        </p:spPr>
        <p:txBody>
          <a:bodyPr rtlCol="0"/>
          <a:lstStyle/>
          <a:p>
            <a:pPr marL="0" indent="0">
              <a:buNone/>
            </a:pPr>
            <a:r>
              <a:rPr lang="fr-FR" sz="1600" b="1" dirty="0"/>
              <a:t>Reprendre confiance en soi</a:t>
            </a:r>
          </a:p>
          <a:p>
            <a:pPr marL="0" indent="0">
              <a:buNone/>
            </a:pPr>
            <a:r>
              <a:rPr lang="fr-FR" sz="1600" b="1" dirty="0"/>
              <a:t>ACCEPTATION </a:t>
            </a:r>
          </a:p>
          <a:p>
            <a:pPr marL="0" indent="0">
              <a:buNone/>
            </a:pPr>
            <a:r>
              <a:rPr lang="fr-FR" sz="1600" b="1" dirty="0"/>
              <a:t>Aider les autres  </a:t>
            </a:r>
          </a:p>
          <a:p>
            <a:pPr marL="0" indent="0">
              <a:buNone/>
            </a:pPr>
            <a:endParaRPr lang="fr-FR" sz="1600" b="1" dirty="0"/>
          </a:p>
          <a:p>
            <a:endParaRPr lang="fr-FR" sz="1600" b="1" dirty="0"/>
          </a:p>
        </p:txBody>
      </p:sp>
      <p:sp>
        <p:nvSpPr>
          <p:cNvPr id="40" name="Espace réservé du texte 39">
            <a:extLst>
              <a:ext uri="{FF2B5EF4-FFF2-40B4-BE49-F238E27FC236}">
                <a16:creationId xmlns:a16="http://schemas.microsoft.com/office/drawing/2014/main" id="{779E5519-1390-405A-9631-0260EF1394C0}"/>
              </a:ext>
            </a:extLst>
          </p:cNvPr>
          <p:cNvSpPr>
            <a:spLocks noGrp="1"/>
          </p:cNvSpPr>
          <p:nvPr>
            <p:ph type="body" sz="quarter" idx="45"/>
          </p:nvPr>
        </p:nvSpPr>
        <p:spPr>
          <a:xfrm>
            <a:off x="1139524" y="5415151"/>
            <a:ext cx="2166172" cy="888511"/>
          </a:xfrm>
        </p:spPr>
        <p:txBody>
          <a:bodyPr rtlCol="0"/>
          <a:lstStyle/>
          <a:p>
            <a:pPr algn="ctr" rtl="0"/>
            <a:r>
              <a:rPr lang="fr-FR" sz="2800" b="1" dirty="0"/>
              <a:t>LA RESILIENCE </a:t>
            </a:r>
          </a:p>
        </p:txBody>
      </p:sp>
      <p:sp>
        <p:nvSpPr>
          <p:cNvPr id="3" name="Titre 2" hidden="1">
            <a:extLst>
              <a:ext uri="{FF2B5EF4-FFF2-40B4-BE49-F238E27FC236}">
                <a16:creationId xmlns:a16="http://schemas.microsoft.com/office/drawing/2014/main" id="{136D4E02-AE19-45CA-98CD-942829C89B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fr"/>
              <a:t>Titre de la diapositive</a:t>
            </a:r>
          </a:p>
        </p:txBody>
      </p:sp>
      <p:sp>
        <p:nvSpPr>
          <p:cNvPr id="26" name="Forme automatique 110" title="Flèche pointant vers la gauche"/>
          <p:cNvSpPr>
            <a:spLocks noChangeArrowheads="1"/>
          </p:cNvSpPr>
          <p:nvPr/>
        </p:nvSpPr>
        <p:spPr bwMode="auto">
          <a:xfrm rot="10800000">
            <a:off x="2467272" y="5538724"/>
            <a:ext cx="520944" cy="863598"/>
          </a:xfrm>
          <a:prstGeom prst="rightArrow">
            <a:avLst>
              <a:gd name="adj1" fmla="val 55843"/>
              <a:gd name="adj2" fmla="val 49879"/>
            </a:avLst>
          </a:prstGeom>
          <a:gradFill flip="none" rotWithShape="1">
            <a:gsLst>
              <a:gs pos="0">
                <a:srgbClr val="FFFFFF">
                  <a:alpha val="0"/>
                </a:srgbClr>
              </a:gs>
              <a:gs pos="100000">
                <a:srgbClr val="FFFFFF"/>
              </a:gs>
            </a:gsLst>
            <a:lin ang="0" scaled="1"/>
            <a:tileRect/>
          </a:gradFill>
          <a:ln w="9525">
            <a:noFill/>
            <a:miter lim="800000"/>
            <a:headEnd/>
            <a:tailEnd/>
          </a:ln>
        </p:spPr>
        <p:txBody>
          <a:bodyPr wrap="none" rtlCol="0" anchor="ctr"/>
          <a:lstStyle/>
          <a:p>
            <a:pPr rtl="0"/>
            <a:endParaRPr lang="fr-FR" dirty="0">
              <a:latin typeface="+mn-lt"/>
            </a:endParaRPr>
          </a:p>
        </p:txBody>
      </p:sp>
      <p:sp>
        <p:nvSpPr>
          <p:cNvPr id="43" name="Espace réservé du texte 18">
            <a:extLst>
              <a:ext uri="{FF2B5EF4-FFF2-40B4-BE49-F238E27FC236}">
                <a16:creationId xmlns:a16="http://schemas.microsoft.com/office/drawing/2014/main" id="{EEDA8E82-D7CE-14BE-0ED9-9C3B4E0697A7}"/>
              </a:ext>
            </a:extLst>
          </p:cNvPr>
          <p:cNvSpPr txBox="1">
            <a:spLocks/>
          </p:cNvSpPr>
          <p:nvPr/>
        </p:nvSpPr>
        <p:spPr>
          <a:xfrm>
            <a:off x="1014257" y="2380103"/>
            <a:ext cx="1322926" cy="765366"/>
          </a:xfrm>
          <a:prstGeom prst="rect">
            <a:avLst/>
          </a:prstGeom>
          <a:effectLst>
            <a:outerShdw blurRad="63500" dist="38100" dir="2700000" algn="tl" rotWithShape="0">
              <a:prstClr val="black">
                <a:alpha val="50000"/>
              </a:prstClr>
            </a:outerShdw>
          </a:effectLst>
        </p:spPr>
        <p:txBody>
          <a:bodyPr vert="horz" lIns="91440" tIns="45720" rIns="91440" bIns="45720" rtlCol="0">
            <a:noAutofit/>
          </a:bodyPr>
          <a:lstStyle>
            <a:lvl1pPr marL="285750" indent="-28575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fr-FR" sz="1600" b="1" dirty="0"/>
              <a:t>PERTE DE CONFIANCE ET ESTIME DE SOI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ED0D654A-7249-92E3-45E8-E78AF94E2AA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44335" y="5587960"/>
            <a:ext cx="1270040" cy="127004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AF9448C-C085-4FBB-B99B-1A3F6542F4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fr-FR"/>
              <a:t>Personnaliser</a:t>
            </a:r>
            <a:r>
              <a:rPr lang="fr-FR" i="1"/>
              <a:t> </a:t>
            </a:r>
            <a:r>
              <a:rPr lang="fr-FR"/>
              <a:t>ce modèle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EC2BB60-AC0C-467B-8BD5-4078AFD1CC8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143000" y="2438400"/>
            <a:ext cx="9906000" cy="2286000"/>
          </a:xfrm>
        </p:spPr>
        <p:txBody>
          <a:bodyPr rtlCol="0"/>
          <a:lstStyle/>
          <a:p>
            <a:pPr rtl="0"/>
            <a:r>
              <a:rPr lang="fr-FR" sz="3599" b="1">
                <a:cs typeface="Arial" panose="020B0604020202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Instructions en matière de modification de modèle </a:t>
            </a:r>
          </a:p>
          <a:p>
            <a:pPr rtl="0"/>
            <a:r>
              <a:rPr lang="fr-FR" sz="3599" b="1">
                <a:cs typeface="Arial" panose="020B0604020202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et commentaires</a:t>
            </a:r>
            <a:endParaRPr lang="fr-FR" sz="3599" b="1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7409932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Custom 1">
      <a:dk1>
        <a:srgbClr val="EBEDF3"/>
      </a:dk1>
      <a:lt1>
        <a:srgbClr val="FFFFFF"/>
      </a:lt1>
      <a:dk2>
        <a:srgbClr val="444444"/>
      </a:dk2>
      <a:lt2>
        <a:srgbClr val="E7E6E6"/>
      </a:lt2>
      <a:accent1>
        <a:srgbClr val="00B0EC"/>
      </a:accent1>
      <a:accent2>
        <a:srgbClr val="0083B1"/>
      </a:accent2>
      <a:accent3>
        <a:srgbClr val="FF8151"/>
      </a:accent3>
      <a:accent4>
        <a:srgbClr val="FFB148"/>
      </a:accent4>
      <a:accent5>
        <a:srgbClr val="98C419"/>
      </a:accent5>
      <a:accent6>
        <a:srgbClr val="FF393E"/>
      </a:accent6>
      <a:hlink>
        <a:srgbClr val="00AFEC"/>
      </a:hlink>
      <a:folHlink>
        <a:srgbClr val="98C419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f34317508_win32_updated" id="{85011466-1848-4B93-999E-888A8DA61867}" vid="{BBED8FCB-C522-4A81-A7CD-5B68A5997481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Jeu de plateau d’organigramme de processus</Template>
  <TotalTime>0</TotalTime>
  <Words>98</Words>
  <Application>Microsoft Office PowerPoint</Application>
  <PresentationFormat>Grand écran</PresentationFormat>
  <Paragraphs>29</Paragraphs>
  <Slides>2</Slides>
  <Notes>2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2</vt:i4>
      </vt:variant>
    </vt:vector>
  </HeadingPairs>
  <TitlesOfParts>
    <vt:vector size="3" baseType="lpstr">
      <vt:lpstr>Thème Office</vt:lpstr>
      <vt:lpstr>Titre de la diapositive</vt:lpstr>
      <vt:lpstr>Personnaliser ce modèle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Titre de la diapositive</dc:title>
  <dc:subject/>
  <dc:creator/>
  <cp:keywords/>
  <dc:description/>
  <cp:lastModifiedBy>Marylene Giacomini</cp:lastModifiedBy>
  <cp:revision>2</cp:revision>
  <dcterms:created xsi:type="dcterms:W3CDTF">2025-01-24T15:28:12Z</dcterms:created>
  <dcterms:modified xsi:type="dcterms:W3CDTF">2025-01-24T17:35:28Z</dcterms:modified>
  <cp:category/>
</cp:coreProperties>
</file>