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0D54A639-B16E-410B-A9D4-DB264CD0D52A}" type="datetimeFigureOut">
              <a:rPr lang="fr-FR" smtClean="0"/>
              <a:t>03/01/2022</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03/01/2022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03/01/2022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03/01/2022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0D54A639-B16E-410B-A9D4-DB264CD0D52A}" type="datetimeFigureOut">
              <a:rPr lang="fr-FR" smtClean="0"/>
              <a:t>03/01/2022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03/01/2022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0D54A639-B16E-410B-A9D4-DB264CD0D52A}" type="datetimeFigureOut">
              <a:rPr lang="fr-FR" smtClean="0"/>
              <a:t>03/01/2022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0D54A639-B16E-410B-A9D4-DB264CD0D52A}" type="datetimeFigureOut">
              <a:rPr lang="fr-FR" smtClean="0"/>
              <a:t>03/01/2022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4A639-B16E-410B-A9D4-DB264CD0D52A}" type="datetimeFigureOut">
              <a:rPr lang="fr-FR" smtClean="0"/>
              <a:t>03/01/2022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03/01/2022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0D54A639-B16E-410B-A9D4-DB264CD0D52A}" type="datetimeFigureOut">
              <a:rPr lang="fr-FR" smtClean="0"/>
              <a:t>03/01/2022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CF5BD578-DE7F-48EF-A5F6-87BDDFD6AFC7}"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54A639-B16E-410B-A9D4-DB264CD0D52A}" type="datetimeFigureOut">
              <a:rPr lang="fr-FR" smtClean="0"/>
              <a:t>03/01/2022</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5BD578-DE7F-48EF-A5F6-87BDDFD6AFC7}"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836712"/>
            <a:ext cx="7851648" cy="2363688"/>
          </a:xfrm>
        </p:spPr>
        <p:txBody>
          <a:bodyPr>
            <a:normAutofit/>
          </a:bodyPr>
          <a:lstStyle/>
          <a:p>
            <a:pPr algn="ctr"/>
            <a:r>
              <a:rPr lang="fr-FR" sz="4400" dirty="0" smtClean="0"/>
              <a:t>ASSOCIATION LES MAUX DE SPONDY-MYALGIE</a:t>
            </a:r>
            <a:endParaRPr lang="fr-FR" sz="4400" dirty="0"/>
          </a:p>
        </p:txBody>
      </p:sp>
      <p:sp>
        <p:nvSpPr>
          <p:cNvPr id="3" name="Sous-titre 2"/>
          <p:cNvSpPr>
            <a:spLocks noGrp="1"/>
          </p:cNvSpPr>
          <p:nvPr>
            <p:ph type="subTitle" idx="1"/>
          </p:nvPr>
        </p:nvSpPr>
        <p:spPr>
          <a:xfrm>
            <a:off x="533400" y="3501008"/>
            <a:ext cx="7854696" cy="2232248"/>
          </a:xfrm>
        </p:spPr>
        <p:txBody>
          <a:bodyPr>
            <a:normAutofit fontScale="62500" lnSpcReduction="20000"/>
          </a:bodyPr>
          <a:lstStyle/>
          <a:p>
            <a:pPr algn="ctr"/>
            <a:r>
              <a:rPr lang="fr-FR" sz="6600" dirty="0" smtClean="0"/>
              <a:t>Fiche Conseil </a:t>
            </a:r>
            <a:r>
              <a:rPr lang="fr-FR" sz="6600" dirty="0"/>
              <a:t>N° </a:t>
            </a:r>
            <a:r>
              <a:rPr lang="fr-FR" sz="6600" dirty="0"/>
              <a:t>6</a:t>
            </a:r>
            <a:endParaRPr lang="fr-FR" sz="6600" dirty="0" smtClean="0"/>
          </a:p>
          <a:p>
            <a:pPr algn="ctr"/>
            <a:r>
              <a:rPr lang="fr-FR" sz="6000" dirty="0"/>
              <a:t>ACCESSOIRES ET MATERIEL POUR SOULAGER LES DOULEURS</a:t>
            </a:r>
            <a:endParaRPr lang="fr-FR" sz="6000" dirty="0"/>
          </a:p>
        </p:txBody>
      </p:sp>
    </p:spTree>
    <p:extLst>
      <p:ext uri="{BB962C8B-B14F-4D97-AF65-F5344CB8AC3E}">
        <p14:creationId xmlns:p14="http://schemas.microsoft.com/office/powerpoint/2010/main" val="2023335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N°6</a:t>
            </a:r>
            <a:endParaRPr lang="fr-FR" dirty="0"/>
          </a:p>
        </p:txBody>
      </p:sp>
      <p:sp>
        <p:nvSpPr>
          <p:cNvPr id="3" name="Espace réservé du contenu 2"/>
          <p:cNvSpPr>
            <a:spLocks noGrp="1"/>
          </p:cNvSpPr>
          <p:nvPr>
            <p:ph idx="1"/>
          </p:nvPr>
        </p:nvSpPr>
        <p:spPr/>
        <p:txBody>
          <a:bodyPr>
            <a:normAutofit fontScale="92500"/>
          </a:bodyPr>
          <a:lstStyle/>
          <a:p>
            <a:pPr marL="0" indent="0">
              <a:buNone/>
            </a:pPr>
            <a:r>
              <a:rPr lang="fr-FR" dirty="0"/>
              <a:t>Il existe également des accessoires ou du matériel qui peut vous aider tous les jours dans votre quotidien. </a:t>
            </a:r>
          </a:p>
          <a:p>
            <a:pPr>
              <a:buFont typeface="Wingdings" panose="05000000000000000000" pitchFamily="2" charset="2"/>
              <a:buChar char="Ø"/>
            </a:pPr>
            <a:r>
              <a:rPr lang="fr-FR" dirty="0"/>
              <a:t>	Coussin fessier ergonomique pour une meilleure assise. Aussi bien chez vous, en voiture…</a:t>
            </a:r>
          </a:p>
          <a:p>
            <a:pPr>
              <a:buFont typeface="Wingdings" panose="05000000000000000000" pitchFamily="2" charset="2"/>
              <a:buChar char="Ø"/>
            </a:pPr>
            <a:r>
              <a:rPr lang="fr-FR" dirty="0"/>
              <a:t>	Coussin de grossesse ou coussin de genoux pour dormir. </a:t>
            </a:r>
          </a:p>
          <a:p>
            <a:pPr>
              <a:buFont typeface="Wingdings" panose="05000000000000000000" pitchFamily="2" charset="2"/>
              <a:buChar char="ü"/>
            </a:pPr>
            <a:r>
              <a:rPr lang="fr-FR" dirty="0"/>
              <a:t>	Glissez un coussin entre vos genoux afin de bien maintenir les distances entre les hanches et éviter les douleurs. Les jambes doivent être légèrement fléchies pour permettre au dos d'être bien étiré et non comprimé. Il est conseillé de dormir sur le côté qui ne fait pas souffrir.</a:t>
            </a:r>
          </a:p>
          <a:p>
            <a:pPr marL="0" indent="0">
              <a:buNone/>
            </a:pPr>
            <a:endParaRPr lang="fr-FR" dirty="0"/>
          </a:p>
        </p:txBody>
      </p:sp>
    </p:spTree>
    <p:extLst>
      <p:ext uri="{BB962C8B-B14F-4D97-AF65-F5344CB8AC3E}">
        <p14:creationId xmlns:p14="http://schemas.microsoft.com/office/powerpoint/2010/main" val="1533450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N°6</a:t>
            </a:r>
            <a:endParaRPr lang="fr-FR" dirty="0"/>
          </a:p>
        </p:txBody>
      </p:sp>
      <p:sp>
        <p:nvSpPr>
          <p:cNvPr id="3" name="Espace réservé du contenu 2"/>
          <p:cNvSpPr>
            <a:spLocks noGrp="1"/>
          </p:cNvSpPr>
          <p:nvPr>
            <p:ph idx="1"/>
          </p:nvPr>
        </p:nvSpPr>
        <p:spPr/>
        <p:txBody>
          <a:bodyPr>
            <a:normAutofit fontScale="85000" lnSpcReduction="20000"/>
          </a:bodyPr>
          <a:lstStyle/>
          <a:p>
            <a:pPr marL="0" indent="0">
              <a:buNone/>
            </a:pPr>
            <a:r>
              <a:rPr lang="fr-FR" dirty="0" smtClean="0"/>
              <a:t>	</a:t>
            </a:r>
            <a:r>
              <a:rPr lang="fr-FR" dirty="0" smtClean="0"/>
              <a:t>Il </a:t>
            </a:r>
            <a:r>
              <a:rPr lang="fr-FR" dirty="0"/>
              <a:t>va de soi que d’avoir une bonne literie est très important. </a:t>
            </a:r>
          </a:p>
          <a:p>
            <a:pPr marL="0" indent="0">
              <a:buNone/>
            </a:pPr>
            <a:r>
              <a:rPr lang="fr-FR" dirty="0"/>
              <a:t>En général il est préconisé un matelas assez ferme, à mémoire de forme. Mais chaque personne doit trouver celui qui lui conviendra le mieux. </a:t>
            </a:r>
          </a:p>
          <a:p>
            <a:pPr>
              <a:buFont typeface="Wingdings" panose="05000000000000000000" pitchFamily="2" charset="2"/>
              <a:buChar char="Ø"/>
            </a:pPr>
            <a:r>
              <a:rPr lang="fr-FR" dirty="0"/>
              <a:t>	Pour la marche ou simplement vous déplacer chez vous votre médecin traitant ou rhumatologue peut vous prescrire une  canne de marche ou des béquilles. </a:t>
            </a:r>
          </a:p>
          <a:p>
            <a:pPr>
              <a:buFont typeface="Wingdings" panose="05000000000000000000" pitchFamily="2" charset="2"/>
              <a:buChar char="Ø"/>
            </a:pPr>
            <a:r>
              <a:rPr lang="fr-FR" dirty="0"/>
              <a:t>	Des orthèses pour les pouces, poignets, chevilles, genoux, semelles plantaires.</a:t>
            </a:r>
          </a:p>
          <a:p>
            <a:pPr>
              <a:buFont typeface="Wingdings" panose="05000000000000000000" pitchFamily="2" charset="2"/>
              <a:buChar char="Ø"/>
            </a:pPr>
            <a:r>
              <a:rPr lang="fr-FR" dirty="0"/>
              <a:t>	Ceinture lombaire.</a:t>
            </a:r>
          </a:p>
          <a:p>
            <a:pPr>
              <a:buFont typeface="Wingdings" panose="05000000000000000000" pitchFamily="2" charset="2"/>
              <a:buChar char="Ø"/>
            </a:pPr>
            <a:r>
              <a:rPr lang="fr-FR" dirty="0"/>
              <a:t>	Fauteuil ou lit médicalisé. (se référer au post fait le 9 décembre à ce sujet)</a:t>
            </a:r>
          </a:p>
          <a:p>
            <a:pPr>
              <a:buFont typeface="Wingdings" panose="05000000000000000000" pitchFamily="2" charset="2"/>
              <a:buChar char="Ø"/>
            </a:pPr>
            <a:r>
              <a:rPr lang="fr-FR" dirty="0"/>
              <a:t>	En ce qui concerne les TENS, je pense qu’il est préférable d’en discuter avec votre rhumatologue avant de vous en procurer. </a:t>
            </a:r>
          </a:p>
          <a:p>
            <a:pPr marL="0" indent="0">
              <a:buNone/>
            </a:pPr>
            <a:endParaRPr lang="fr-FR" dirty="0"/>
          </a:p>
        </p:txBody>
      </p:sp>
    </p:spTree>
    <p:extLst>
      <p:ext uri="{BB962C8B-B14F-4D97-AF65-F5344CB8AC3E}">
        <p14:creationId xmlns:p14="http://schemas.microsoft.com/office/powerpoint/2010/main" val="4888206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383</TotalTime>
  <Words>42</Words>
  <Application>Microsoft Office PowerPoint</Application>
  <PresentationFormat>Affichage à l'écran (4:3)</PresentationFormat>
  <Paragraphs>16</Paragraphs>
  <Slides>3</Slides>
  <Notes>0</Notes>
  <HiddenSlides>0</HiddenSlides>
  <MMClips>0</MMClips>
  <ScaleCrop>false</ScaleCrop>
  <HeadingPairs>
    <vt:vector size="4" baseType="variant">
      <vt:variant>
        <vt:lpstr>Thème</vt:lpstr>
      </vt:variant>
      <vt:variant>
        <vt:i4>1</vt:i4>
      </vt:variant>
      <vt:variant>
        <vt:lpstr>Titres des diapositives</vt:lpstr>
      </vt:variant>
      <vt:variant>
        <vt:i4>3</vt:i4>
      </vt:variant>
    </vt:vector>
  </HeadingPairs>
  <TitlesOfParts>
    <vt:vector size="4" baseType="lpstr">
      <vt:lpstr>Débit</vt:lpstr>
      <vt:lpstr>ASSOCIATION LES MAUX DE SPONDY-MYALGIE</vt:lpstr>
      <vt:lpstr>FICHE CONSEIL N°6</vt:lpstr>
      <vt:lpstr>FICHE CONSEIL N°6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SPONDYLARTHRITE ANKYLOSANTE - FIBROMYALGIE</dc:title>
  <dc:creator>jeanmimile</dc:creator>
  <cp:lastModifiedBy>jeanmimile</cp:lastModifiedBy>
  <cp:revision>40</cp:revision>
  <dcterms:created xsi:type="dcterms:W3CDTF">2021-12-16T11:41:24Z</dcterms:created>
  <dcterms:modified xsi:type="dcterms:W3CDTF">2022-01-03T10:36:25Z</dcterms:modified>
</cp:coreProperties>
</file>