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CCD9C-CB72-49B8-BF48-6C3221B4D10B}" v="5" dt="2025-01-18T09:22:58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B24C-448B-42F4-99C3-4FBD52F37833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EB6E-A1F8-461A-95D4-F2304DF45D2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545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EB6E-A1F8-461A-95D4-F2304DF45D2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771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4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43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5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2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3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6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03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9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1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1C283-FFAB-15E7-B14B-67B836497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b="17857"/>
          <a:stretch/>
        </p:blipFill>
        <p:spPr>
          <a:xfrm>
            <a:off x="8878" y="-324613"/>
            <a:ext cx="12191980" cy="7182613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815C6F1-1E88-1F70-EC37-E6702B1D9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2875094"/>
            <a:ext cx="9679449" cy="2973420"/>
          </a:xfrm>
        </p:spPr>
        <p:txBody>
          <a:bodyPr anchor="ctr">
            <a:noAutofit/>
          </a:bodyPr>
          <a:lstStyle/>
          <a:p>
            <a:pPr algn="ctr"/>
            <a:r>
              <a:rPr lang="fr-FR" sz="4800" b="1" dirty="0"/>
              <a:t>Fiche Conseil N° 12</a:t>
            </a:r>
          </a:p>
          <a:p>
            <a:pPr algn="ctr"/>
            <a:br>
              <a:rPr lang="fr-FR" sz="4800" b="1" dirty="0"/>
            </a:br>
            <a:r>
              <a:rPr lang="fr-FR" sz="6600" b="1" dirty="0"/>
              <a:t>GESTES BARRIERES</a:t>
            </a:r>
            <a:endParaRPr lang="fr-BE" sz="6600" b="1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A6F1300-9525-3454-A947-C228C9CCD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452" y="858048"/>
            <a:ext cx="9962480" cy="1389191"/>
          </a:xfrm>
        </p:spPr>
        <p:txBody>
          <a:bodyPr>
            <a:noAutofit/>
          </a:bodyPr>
          <a:lstStyle/>
          <a:p>
            <a:pPr algn="ctr"/>
            <a:r>
              <a:rPr lang="fr-FR" sz="4800"/>
              <a:t>ASSOCIATION LES MAUX DE SPONDY-MYALGIE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92817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75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4A1558-6E23-9211-BB0A-8A5D65ED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5" y="467271"/>
            <a:ext cx="3971643" cy="185259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GESTES BARRIERES</a:t>
            </a:r>
            <a:br>
              <a:rPr lang="fr-B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BE" dirty="0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A88E8F50-3CA9-49A3-A143-F1B0905EC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599173" cy="3640433"/>
          </a:xfrm>
          <a:custGeom>
            <a:avLst/>
            <a:gdLst>
              <a:gd name="connsiteX0" fmla="*/ 0 w 3599173"/>
              <a:gd name="connsiteY0" fmla="*/ 0 h 3640433"/>
              <a:gd name="connsiteX1" fmla="*/ 3008863 w 3599173"/>
              <a:gd name="connsiteY1" fmla="*/ 0 h 3640433"/>
              <a:gd name="connsiteX2" fmla="*/ 3038375 w 3599173"/>
              <a:gd name="connsiteY2" fmla="*/ 30225 h 3640433"/>
              <a:gd name="connsiteX3" fmla="*/ 3599173 w 3599173"/>
              <a:gd name="connsiteY3" fmla="*/ 1481705 h 3640433"/>
              <a:gd name="connsiteX4" fmla="*/ 1440445 w 3599173"/>
              <a:gd name="connsiteY4" fmla="*/ 3640433 h 3640433"/>
              <a:gd name="connsiteX5" fmla="*/ 107674 w 3599173"/>
              <a:gd name="connsiteY5" fmla="*/ 3180007 h 3640433"/>
              <a:gd name="connsiteX6" fmla="*/ 0 w 3599173"/>
              <a:gd name="connsiteY6" fmla="*/ 3088966 h 364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173" h="3640433">
                <a:moveTo>
                  <a:pt x="0" y="0"/>
                </a:moveTo>
                <a:lnTo>
                  <a:pt x="3008863" y="0"/>
                </a:lnTo>
                <a:lnTo>
                  <a:pt x="3038375" y="30225"/>
                </a:lnTo>
                <a:cubicBezTo>
                  <a:pt x="3386809" y="413587"/>
                  <a:pt x="3599173" y="922846"/>
                  <a:pt x="3599173" y="1481705"/>
                </a:cubicBezTo>
                <a:cubicBezTo>
                  <a:pt x="3599173" y="2673938"/>
                  <a:pt x="2632678" y="3640433"/>
                  <a:pt x="1440445" y="3640433"/>
                </a:cubicBezTo>
                <a:cubicBezTo>
                  <a:pt x="937472" y="3640433"/>
                  <a:pt x="474675" y="3468418"/>
                  <a:pt x="107674" y="3180007"/>
                </a:cubicBezTo>
                <a:lnTo>
                  <a:pt x="0" y="3088966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que 7">
            <a:extLst>
              <a:ext uri="{FF2B5EF4-FFF2-40B4-BE49-F238E27FC236}">
                <a16:creationId xmlns:a16="http://schemas.microsoft.com/office/drawing/2014/main" id="{A75F472F-460E-08D5-C496-33FC5EB4E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2318" b="2"/>
          <a:stretch/>
        </p:blipFill>
        <p:spPr>
          <a:xfrm flipH="1">
            <a:off x="18" y="183166"/>
            <a:ext cx="2721233" cy="2585515"/>
          </a:xfrm>
          <a:custGeom>
            <a:avLst/>
            <a:gdLst/>
            <a:ahLst/>
            <a:cxnLst/>
            <a:rect l="l" t="t" r="r" b="b"/>
            <a:pathLst>
              <a:path w="3831534" h="3640433">
                <a:moveTo>
                  <a:pt x="104390" y="0"/>
                </a:moveTo>
                <a:lnTo>
                  <a:pt x="3241222" y="0"/>
                </a:lnTo>
                <a:lnTo>
                  <a:pt x="3270735" y="30226"/>
                </a:lnTo>
                <a:cubicBezTo>
                  <a:pt x="3619169" y="413588"/>
                  <a:pt x="3831534" y="922847"/>
                  <a:pt x="3831534" y="1481705"/>
                </a:cubicBezTo>
                <a:cubicBezTo>
                  <a:pt x="3831534" y="2673937"/>
                  <a:pt x="2865038" y="3640433"/>
                  <a:pt x="1672806" y="3640433"/>
                </a:cubicBezTo>
                <a:cubicBezTo>
                  <a:pt x="1002176" y="3640433"/>
                  <a:pt x="402970" y="3334628"/>
                  <a:pt x="7027" y="2854856"/>
                </a:cubicBezTo>
                <a:lnTo>
                  <a:pt x="0" y="2845459"/>
                </a:lnTo>
                <a:lnTo>
                  <a:pt x="0" y="120411"/>
                </a:lnTo>
                <a:lnTo>
                  <a:pt x="74877" y="30226"/>
                </a:lnTo>
                <a:close/>
              </a:path>
            </a:pathLst>
          </a:custGeom>
        </p:spPr>
      </p:pic>
      <p:sp>
        <p:nvSpPr>
          <p:cNvPr id="1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2067" y="294578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5567" y="824657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5D33C90-E0E9-4BCC-847B-53431DF7C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864" y="1143202"/>
            <a:ext cx="2404893" cy="2404893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que 7" descr="Groupe de personnes se serrant dans les bras">
            <a:extLst>
              <a:ext uri="{FF2B5EF4-FFF2-40B4-BE49-F238E27FC236}">
                <a16:creationId xmlns:a16="http://schemas.microsoft.com/office/drawing/2014/main" id="{EA1C6133-6601-9171-DB62-DF0CC4567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r="25499" b="-2"/>
          <a:stretch/>
        </p:blipFill>
        <p:spPr>
          <a:xfrm flipH="1">
            <a:off x="3994480" y="811342"/>
            <a:ext cx="2367798" cy="2367798"/>
          </a:xfrm>
          <a:custGeom>
            <a:avLst/>
            <a:gdLst/>
            <a:ahLst/>
            <a:cxnLst/>
            <a:rect l="l" t="t" r="r" b="b"/>
            <a:pathLst>
              <a:path w="2367798" h="2367798">
                <a:moveTo>
                  <a:pt x="1183899" y="0"/>
                </a:moveTo>
                <a:cubicBezTo>
                  <a:pt x="1837748" y="0"/>
                  <a:pt x="2367798" y="530050"/>
                  <a:pt x="2367798" y="1183899"/>
                </a:cubicBezTo>
                <a:cubicBezTo>
                  <a:pt x="2367798" y="1837748"/>
                  <a:pt x="1837748" y="2367798"/>
                  <a:pt x="1183899" y="2367798"/>
                </a:cubicBezTo>
                <a:cubicBezTo>
                  <a:pt x="530050" y="2367798"/>
                  <a:pt x="0" y="1837748"/>
                  <a:pt x="0" y="1183899"/>
                </a:cubicBezTo>
                <a:cubicBezTo>
                  <a:pt x="0" y="530050"/>
                  <a:pt x="530050" y="0"/>
                  <a:pt x="1183899" y="0"/>
                </a:cubicBezTo>
                <a:close/>
              </a:path>
            </a:pathLst>
          </a:custGeom>
        </p:spPr>
      </p:pic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312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2213D4-6BA6-D263-DB8C-32D1F4F0B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4" y="2046041"/>
            <a:ext cx="4704415" cy="425712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1600" b="1" dirty="0">
                <a:solidFill>
                  <a:schemeClr val="accent2"/>
                </a:solidFill>
              </a:rPr>
              <a:t>LAVEZ-VOUS LES MAINS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Avec de l’eau et du savon ou une solution hydroalcoolique.</a:t>
            </a:r>
          </a:p>
          <a:p>
            <a:pPr marL="0" indent="0" algn="ctr">
              <a:buNone/>
            </a:pPr>
            <a:r>
              <a:rPr lang="fr-FR" sz="1200" b="1" i="1" dirty="0"/>
              <a:t>C’est un des gestes pour éviter la propagation.</a:t>
            </a:r>
            <a:endParaRPr lang="fr-FR" sz="1100" b="1" i="1" dirty="0"/>
          </a:p>
          <a:p>
            <a:pPr marL="0" indent="0" algn="ctr">
              <a:buNone/>
            </a:pPr>
            <a:r>
              <a:rPr lang="fr-FR" sz="1600" b="1" dirty="0">
                <a:solidFill>
                  <a:schemeClr val="accent2"/>
                </a:solidFill>
              </a:rPr>
              <a:t>LE PORT DU MASQUE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Portez un masque si vous êtes malade et utiliser un mouchoir (en papier si possible pour éviter la propagation et bien le jeter dans la poubelle)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Portez le masque dans les lieux publics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Toussez ou éternuez dans votre coude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chemeClr val="accent2"/>
                </a:solidFill>
              </a:rPr>
              <a:t>AEREZ VOTRE MAISON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Au moins 10 mn, minimum deux fois par jour,.</a:t>
            </a:r>
          </a:p>
          <a:p>
            <a:pPr marL="0" indent="0" algn="ctr">
              <a:buNone/>
            </a:pPr>
            <a:r>
              <a:rPr lang="fr-FR" sz="1200" b="1" i="1" dirty="0"/>
              <a:t>C’est essentiel pour renouveler l’air,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chemeClr val="accent2"/>
                </a:solidFill>
              </a:rPr>
              <a:t>LIMITEZ LES CONTACTS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200" dirty="0"/>
              <a:t>Evitez les embrassades, les poignets de mains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700" dirty="0"/>
          </a:p>
        </p:txBody>
      </p:sp>
      <p:sp>
        <p:nvSpPr>
          <p:cNvPr id="12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1715" y="3609849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phique 5" descr="Des mains sont lavées avec du savon">
            <a:extLst>
              <a:ext uri="{FF2B5EF4-FFF2-40B4-BE49-F238E27FC236}">
                <a16:creationId xmlns:a16="http://schemas.microsoft.com/office/drawing/2014/main" id="{8439D60E-E87F-9AAA-0FDB-7B815C70F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23282" b="-4"/>
          <a:stretch/>
        </p:blipFill>
        <p:spPr>
          <a:xfrm>
            <a:off x="308884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21B54AE1-1F3F-4A4D-B391-CE0852C55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4040" y="3812192"/>
            <a:ext cx="2091014" cy="2091014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que 6">
            <a:extLst>
              <a:ext uri="{FF2B5EF4-FFF2-40B4-BE49-F238E27FC236}">
                <a16:creationId xmlns:a16="http://schemas.microsoft.com/office/drawing/2014/main" id="{07E641E1-4D6E-0EF0-D05B-1E9099578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4" r="4" b="32878"/>
          <a:stretch/>
        </p:blipFill>
        <p:spPr>
          <a:xfrm>
            <a:off x="3994480" y="3829156"/>
            <a:ext cx="2074050" cy="2074050"/>
          </a:xfrm>
          <a:custGeom>
            <a:avLst/>
            <a:gdLst/>
            <a:ahLst/>
            <a:cxnLst/>
            <a:rect l="l" t="t" r="r" b="b"/>
            <a:pathLst>
              <a:path w="2743498" h="2743498">
                <a:moveTo>
                  <a:pt x="1371749" y="0"/>
                </a:moveTo>
                <a:cubicBezTo>
                  <a:pt x="2129345" y="0"/>
                  <a:pt x="2743498" y="614153"/>
                  <a:pt x="2743498" y="1371749"/>
                </a:cubicBezTo>
                <a:cubicBezTo>
                  <a:pt x="2743498" y="2129345"/>
                  <a:pt x="2129345" y="2743498"/>
                  <a:pt x="1371749" y="2743498"/>
                </a:cubicBezTo>
                <a:cubicBezTo>
                  <a:pt x="614153" y="2743498"/>
                  <a:pt x="0" y="2129345"/>
                  <a:pt x="0" y="1371749"/>
                </a:cubicBezTo>
                <a:cubicBezTo>
                  <a:pt x="0" y="614153"/>
                  <a:pt x="614153" y="0"/>
                  <a:pt x="1371749" y="0"/>
                </a:cubicBezTo>
                <a:close/>
              </a:path>
            </a:pathLst>
          </a:cu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815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116</Words>
  <Application>Microsoft Office PowerPoint</Application>
  <PresentationFormat>Grand écran</PresentationFormat>
  <Paragraphs>17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Arial</vt:lpstr>
      <vt:lpstr>Univers</vt:lpstr>
      <vt:lpstr>Wingdings</vt:lpstr>
      <vt:lpstr>GradientVTI</vt:lpstr>
      <vt:lpstr>ASSOCIATION LES MAUX DE SPONDY-MYALGIE </vt:lpstr>
      <vt:lpstr>GESTES BARRIERES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Marylene Giacomini</dc:creator>
  <cp:lastModifiedBy>Marylene Giacomini</cp:lastModifiedBy>
  <cp:revision>4</cp:revision>
  <cp:lastPrinted>2024-09-05T10:09:21Z</cp:lastPrinted>
  <dcterms:created xsi:type="dcterms:W3CDTF">2024-07-14T06:19:27Z</dcterms:created>
  <dcterms:modified xsi:type="dcterms:W3CDTF">2025-04-17T13:15:01Z</dcterms:modified>
</cp:coreProperties>
</file>