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0D54A639-B16E-410B-A9D4-DB264CD0D52A}" type="datetimeFigureOut">
              <a:rPr lang="fr-FR" smtClean="0"/>
              <a:t>17/12/2021</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CF5BD578-DE7F-48EF-A5F6-87BDDFD6AFC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0D54A639-B16E-410B-A9D4-DB264CD0D52A}" type="datetimeFigureOut">
              <a:rPr lang="fr-FR" smtClean="0"/>
              <a:t>17/12/2021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0D54A639-B16E-410B-A9D4-DB264CD0D52A}" type="datetimeFigureOut">
              <a:rPr lang="fr-FR" smtClean="0"/>
              <a:t>17/12/2021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0D54A639-B16E-410B-A9D4-DB264CD0D52A}" type="datetimeFigureOut">
              <a:rPr lang="fr-FR" smtClean="0"/>
              <a:t>17/12/2021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4A639-B16E-410B-A9D4-DB264CD0D52A}" type="datetimeFigureOut">
              <a:rPr lang="fr-FR" smtClean="0"/>
              <a:t>17/12/2021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0D54A639-B16E-410B-A9D4-DB264CD0D52A}" type="datetimeFigureOut">
              <a:rPr lang="fr-FR" smtClean="0"/>
              <a:t>17/12/2021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0D54A639-B16E-410B-A9D4-DB264CD0D52A}" type="datetimeFigureOut">
              <a:rPr lang="fr-FR" smtClean="0"/>
              <a:t>17/12/2021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CF5BD578-DE7F-48EF-A5F6-87BDDFD6AFC7}"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D54A639-B16E-410B-A9D4-DB264CD0D52A}" type="datetimeFigureOut">
              <a:rPr lang="fr-FR" smtClean="0"/>
              <a:t>17/12/2021</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5BD578-DE7F-48EF-A5F6-87BDDFD6AFC7}"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836712"/>
            <a:ext cx="7851648" cy="2363688"/>
          </a:xfrm>
        </p:spPr>
        <p:txBody>
          <a:bodyPr>
            <a:normAutofit/>
          </a:bodyPr>
          <a:lstStyle/>
          <a:p>
            <a:pPr algn="ctr"/>
            <a:r>
              <a:rPr lang="fr-FR" sz="4400" dirty="0" smtClean="0"/>
              <a:t>ASSOCIATION LES MAUX DE SPONDY-MYALGIE</a:t>
            </a:r>
            <a:endParaRPr lang="fr-FR" sz="4400" dirty="0"/>
          </a:p>
        </p:txBody>
      </p:sp>
      <p:sp>
        <p:nvSpPr>
          <p:cNvPr id="3" name="Sous-titre 2"/>
          <p:cNvSpPr>
            <a:spLocks noGrp="1"/>
          </p:cNvSpPr>
          <p:nvPr>
            <p:ph type="subTitle" idx="1"/>
          </p:nvPr>
        </p:nvSpPr>
        <p:spPr>
          <a:xfrm>
            <a:off x="533400" y="3501008"/>
            <a:ext cx="7854696" cy="2232248"/>
          </a:xfrm>
        </p:spPr>
        <p:txBody>
          <a:bodyPr>
            <a:normAutofit fontScale="62500" lnSpcReduction="20000"/>
          </a:bodyPr>
          <a:lstStyle/>
          <a:p>
            <a:pPr algn="ctr"/>
            <a:r>
              <a:rPr lang="fr-FR" sz="6600" dirty="0" smtClean="0"/>
              <a:t>Fiche Conseil </a:t>
            </a:r>
            <a:r>
              <a:rPr lang="fr-FR" sz="6600" dirty="0"/>
              <a:t>N° </a:t>
            </a:r>
            <a:r>
              <a:rPr lang="fr-FR" sz="6600" dirty="0" smtClean="0"/>
              <a:t>3</a:t>
            </a:r>
          </a:p>
          <a:p>
            <a:pPr algn="ctr"/>
            <a:r>
              <a:rPr lang="fr-FR" sz="6000" dirty="0" smtClean="0"/>
              <a:t>Comment vivre avec une spondylarthrite ankylosante et/ou fibromyalgie </a:t>
            </a:r>
            <a:endParaRPr lang="fr-FR" sz="6000" dirty="0"/>
          </a:p>
        </p:txBody>
      </p:sp>
    </p:spTree>
    <p:extLst>
      <p:ext uri="{BB962C8B-B14F-4D97-AF65-F5344CB8AC3E}">
        <p14:creationId xmlns:p14="http://schemas.microsoft.com/office/powerpoint/2010/main" val="2023335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a:t>
            </a:r>
            <a:r>
              <a:rPr lang="fr-FR" dirty="0" smtClean="0"/>
              <a:t>N°3</a:t>
            </a:r>
            <a:endParaRPr lang="fr-FR" dirty="0"/>
          </a:p>
        </p:txBody>
      </p:sp>
      <p:sp>
        <p:nvSpPr>
          <p:cNvPr id="3" name="Espace réservé du contenu 2"/>
          <p:cNvSpPr>
            <a:spLocks noGrp="1"/>
          </p:cNvSpPr>
          <p:nvPr>
            <p:ph idx="1"/>
          </p:nvPr>
        </p:nvSpPr>
        <p:spPr/>
        <p:txBody>
          <a:bodyPr>
            <a:normAutofit fontScale="62500" lnSpcReduction="20000"/>
          </a:bodyPr>
          <a:lstStyle/>
          <a:p>
            <a:pPr marL="0" indent="0">
              <a:buNone/>
            </a:pPr>
            <a:r>
              <a:rPr lang="fr-FR" dirty="0"/>
              <a:t>Chacun et chacune d’ entre nous sait comme il est compliqué de vivre avec des douleurs chroniques quasi permanentes. </a:t>
            </a:r>
          </a:p>
          <a:p>
            <a:pPr marL="0" indent="0">
              <a:buNone/>
            </a:pPr>
            <a:r>
              <a:rPr lang="fr-FR" dirty="0"/>
              <a:t>Alors comment apprivoiser, supporter ces maladies si imprévisibles </a:t>
            </a:r>
            <a:r>
              <a:rPr lang="fr-FR" dirty="0" smtClean="0"/>
              <a:t>?</a:t>
            </a:r>
            <a:endParaRPr lang="fr-FR" dirty="0"/>
          </a:p>
          <a:p>
            <a:pPr marL="0" indent="0">
              <a:buNone/>
            </a:pPr>
            <a:r>
              <a:rPr lang="fr-FR" dirty="0"/>
              <a:t>Donc  il faut savoir : </a:t>
            </a:r>
            <a:endParaRPr lang="fr-FR" dirty="0" smtClean="0"/>
          </a:p>
          <a:p>
            <a:pPr marL="0" indent="0">
              <a:buNone/>
            </a:pPr>
            <a:endParaRPr lang="fr-FR" dirty="0"/>
          </a:p>
          <a:p>
            <a:pPr marL="0" indent="0">
              <a:buNone/>
            </a:pPr>
            <a:r>
              <a:rPr lang="fr-FR" dirty="0" smtClean="0"/>
              <a:t>	1. ECOUTER </a:t>
            </a:r>
            <a:r>
              <a:rPr lang="fr-FR" dirty="0"/>
              <a:t>SON </a:t>
            </a:r>
            <a:r>
              <a:rPr lang="fr-FR" dirty="0" smtClean="0"/>
              <a:t>CORPS</a:t>
            </a:r>
          </a:p>
          <a:p>
            <a:pPr marL="0" indent="0">
              <a:buNone/>
            </a:pPr>
            <a:endParaRPr lang="fr-FR" dirty="0"/>
          </a:p>
          <a:p>
            <a:pPr marL="0" indent="0">
              <a:buNone/>
            </a:pPr>
            <a:r>
              <a:rPr lang="fr-FR" dirty="0"/>
              <a:t>Nous avons tous au début de nos douleurs, continué à mettre notre corps à rude épreuve, jusqu’à épuisement. </a:t>
            </a:r>
            <a:endParaRPr lang="fr-FR" dirty="0" smtClean="0"/>
          </a:p>
          <a:p>
            <a:pPr marL="0" indent="0">
              <a:buNone/>
            </a:pPr>
            <a:endParaRPr lang="fr-FR" dirty="0"/>
          </a:p>
          <a:p>
            <a:pPr marL="0" indent="0">
              <a:buNone/>
            </a:pPr>
            <a:r>
              <a:rPr lang="fr-FR" dirty="0"/>
              <a:t>Il faut donc apprendre à s’arrêter dès que les premiers signes de fatigues, de douleurs se manifestent. </a:t>
            </a:r>
            <a:endParaRPr lang="fr-FR" dirty="0" smtClean="0"/>
          </a:p>
          <a:p>
            <a:pPr marL="0" indent="0">
              <a:buNone/>
            </a:pPr>
            <a:endParaRPr lang="fr-FR" dirty="0" smtClean="0"/>
          </a:p>
          <a:p>
            <a:pPr marL="0" indent="0">
              <a:buNone/>
            </a:pPr>
            <a:r>
              <a:rPr lang="fr-FR" dirty="0" smtClean="0"/>
              <a:t>Faire </a:t>
            </a:r>
            <a:r>
              <a:rPr lang="fr-FR" dirty="0"/>
              <a:t>passer son corps avant tout le reste, le travail, la famille. </a:t>
            </a:r>
            <a:endParaRPr lang="fr-FR" dirty="0" smtClean="0"/>
          </a:p>
          <a:p>
            <a:pPr marL="0" indent="0">
              <a:buNone/>
            </a:pPr>
            <a:endParaRPr lang="fr-FR" dirty="0"/>
          </a:p>
          <a:p>
            <a:pPr marL="0" indent="0">
              <a:buNone/>
            </a:pPr>
            <a:r>
              <a:rPr lang="fr-FR" dirty="0"/>
              <a:t>Notre corps nous lance des alertes, à nous de savoir les décodées. S’arrêter si nécessaire, ne pas attendre que les douleurs prennent le dessus. </a:t>
            </a:r>
          </a:p>
          <a:p>
            <a:pPr marL="0" indent="0">
              <a:buNone/>
            </a:pPr>
            <a:endParaRPr lang="fr-FR" dirty="0"/>
          </a:p>
        </p:txBody>
      </p:sp>
    </p:spTree>
    <p:extLst>
      <p:ext uri="{BB962C8B-B14F-4D97-AF65-F5344CB8AC3E}">
        <p14:creationId xmlns:p14="http://schemas.microsoft.com/office/powerpoint/2010/main" val="1533450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a:t>
            </a:r>
            <a:r>
              <a:rPr lang="fr-FR" dirty="0" smtClean="0"/>
              <a:t>N°3</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FR" dirty="0" smtClean="0"/>
              <a:t>	2. SE REPOSER</a:t>
            </a:r>
          </a:p>
          <a:p>
            <a:pPr marL="0" indent="0">
              <a:buNone/>
            </a:pPr>
            <a:endParaRPr lang="fr-FR" dirty="0"/>
          </a:p>
          <a:p>
            <a:pPr marL="0" indent="0">
              <a:buNone/>
            </a:pPr>
            <a:r>
              <a:rPr lang="fr-FR" dirty="0"/>
              <a:t>Quand les douleurs commencent à se manifester, il ne faut pas avoir honte à prendre du temps pour soi. Se reposer, mettre son corps au repos total. Se poser dans un endroit calme, faire le vide. </a:t>
            </a:r>
            <a:endParaRPr lang="fr-FR" dirty="0" smtClean="0"/>
          </a:p>
          <a:p>
            <a:pPr marL="0" indent="0">
              <a:buNone/>
            </a:pPr>
            <a:endParaRPr lang="fr-FR" dirty="0"/>
          </a:p>
          <a:p>
            <a:pPr marL="0" indent="0">
              <a:buNone/>
            </a:pPr>
            <a:r>
              <a:rPr lang="fr-FR" dirty="0"/>
              <a:t>Quand on vous demandera ce que vous avez faits aujourd’hui, n’ayez pas de honte à dire : Rien je me suis reposée. J’ai passé ma journée à regarder la télé, à faire des siestes. </a:t>
            </a:r>
            <a:endParaRPr lang="fr-FR" dirty="0" smtClean="0"/>
          </a:p>
          <a:p>
            <a:pPr marL="0" indent="0">
              <a:buNone/>
            </a:pPr>
            <a:endParaRPr lang="fr-FR" dirty="0"/>
          </a:p>
          <a:p>
            <a:pPr marL="0" indent="0">
              <a:buNone/>
            </a:pPr>
            <a:r>
              <a:rPr lang="fr-FR" dirty="0"/>
              <a:t>Si votre interlocuteur ne comprend pas, ce n’est pas grave. Votre santé est prioritaire face aux jugements. </a:t>
            </a:r>
          </a:p>
          <a:p>
            <a:pPr marL="0" indent="0">
              <a:buNone/>
            </a:pPr>
            <a:endParaRPr lang="fr-FR" dirty="0"/>
          </a:p>
        </p:txBody>
      </p:sp>
    </p:spTree>
    <p:extLst>
      <p:ext uri="{BB962C8B-B14F-4D97-AF65-F5344CB8AC3E}">
        <p14:creationId xmlns:p14="http://schemas.microsoft.com/office/powerpoint/2010/main" val="48882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a:t>
            </a:r>
            <a:r>
              <a:rPr lang="fr-FR" dirty="0" smtClean="0"/>
              <a:t>N°3</a:t>
            </a:r>
            <a:endParaRPr lang="fr-FR" dirty="0"/>
          </a:p>
        </p:txBody>
      </p:sp>
      <p:sp>
        <p:nvSpPr>
          <p:cNvPr id="3" name="Espace réservé du contenu 2"/>
          <p:cNvSpPr>
            <a:spLocks noGrp="1"/>
          </p:cNvSpPr>
          <p:nvPr>
            <p:ph idx="1"/>
          </p:nvPr>
        </p:nvSpPr>
        <p:spPr>
          <a:xfrm>
            <a:off x="457200" y="1988840"/>
            <a:ext cx="8229600" cy="4335760"/>
          </a:xfrm>
        </p:spPr>
        <p:txBody>
          <a:bodyPr>
            <a:normAutofit fontScale="62500" lnSpcReduction="20000"/>
          </a:bodyPr>
          <a:lstStyle/>
          <a:p>
            <a:pPr marL="0" indent="0">
              <a:buNone/>
            </a:pPr>
            <a:r>
              <a:rPr lang="fr-FR" dirty="0"/>
              <a:t>	</a:t>
            </a:r>
            <a:r>
              <a:rPr lang="fr-FR" dirty="0" smtClean="0"/>
              <a:t>3. RESTER POSITIF</a:t>
            </a:r>
          </a:p>
          <a:p>
            <a:pPr marL="0" indent="0">
              <a:buNone/>
            </a:pPr>
            <a:endParaRPr lang="fr-FR" dirty="0"/>
          </a:p>
          <a:p>
            <a:pPr marL="0" indent="0">
              <a:buNone/>
            </a:pPr>
            <a:r>
              <a:rPr lang="fr-FR" dirty="0"/>
              <a:t>Au moment de fortes crises, notre état mental est très défaitiste. Rappelez-vous les émotions jouent un rôle très spécial sur notre corps.  Notre corps est une éponge. </a:t>
            </a:r>
            <a:endParaRPr lang="fr-FR" dirty="0" smtClean="0"/>
          </a:p>
          <a:p>
            <a:pPr marL="0" indent="0">
              <a:buNone/>
            </a:pPr>
            <a:endParaRPr lang="fr-FR" dirty="0"/>
          </a:p>
          <a:p>
            <a:pPr marL="0" indent="0">
              <a:buNone/>
            </a:pPr>
            <a:r>
              <a:rPr lang="fr-FR" dirty="0"/>
              <a:t>Alors garder l’esprit positif, vous dire que les traitements vont faire leur effets, que vous allez retrouver un peu d’autonomie, bref que la vie est belle. Donner vous des objectifs pour avancer. Tout doucement certes, mais chaque jour est une bataille que nous devons surmonter</a:t>
            </a:r>
            <a:r>
              <a:rPr lang="fr-FR" dirty="0" smtClean="0"/>
              <a:t>.</a:t>
            </a:r>
          </a:p>
          <a:p>
            <a:pPr marL="0" indent="0">
              <a:buNone/>
            </a:pPr>
            <a:endParaRPr lang="fr-FR" dirty="0"/>
          </a:p>
          <a:p>
            <a:pPr marL="0" indent="0">
              <a:buNone/>
            </a:pPr>
            <a:r>
              <a:rPr lang="fr-FR" dirty="0"/>
              <a:t>Visualiser vos moments de rémission : se  réveiller chaque matin sans aucune douleur. Imaginez la joie que l'on ressent et notre entourage aussi à nous voir libéré</a:t>
            </a:r>
            <a:r>
              <a:rPr lang="fr-FR" dirty="0" smtClean="0"/>
              <a:t>.</a:t>
            </a:r>
          </a:p>
          <a:p>
            <a:pPr marL="0" indent="0">
              <a:buNone/>
            </a:pPr>
            <a:endParaRPr lang="fr-FR" dirty="0"/>
          </a:p>
          <a:p>
            <a:pPr marL="0" indent="0">
              <a:buNone/>
            </a:pPr>
            <a:r>
              <a:rPr lang="fr-FR" dirty="0" smtClean="0"/>
              <a:t>	4. SE </a:t>
            </a:r>
            <a:r>
              <a:rPr lang="fr-FR" dirty="0"/>
              <a:t>FAIRE </a:t>
            </a:r>
            <a:r>
              <a:rPr lang="fr-FR" dirty="0" smtClean="0"/>
              <a:t>AIDER</a:t>
            </a:r>
          </a:p>
          <a:p>
            <a:pPr marL="0" indent="0">
              <a:buNone/>
            </a:pPr>
            <a:endParaRPr lang="fr-FR" dirty="0"/>
          </a:p>
          <a:p>
            <a:pPr marL="0" indent="0">
              <a:buNone/>
            </a:pPr>
            <a:r>
              <a:rPr lang="fr-FR" dirty="0"/>
              <a:t>Si vous éprouvez des grandes périodes de stress, de baisse de moral, ne pas hésiter à se faire aider par un professionnel de la santé. Vous avez aussi la possibilité de partager vos doutes, vos  peurs avec d’autres personnes qui ont elles aussi la/les mêmes pathologies que vous. Des associations sont là pour cela. </a:t>
            </a:r>
          </a:p>
          <a:p>
            <a:pPr marL="0" indent="0">
              <a:buNone/>
            </a:pPr>
            <a:endParaRPr lang="fr-FR" dirty="0"/>
          </a:p>
        </p:txBody>
      </p:sp>
    </p:spTree>
    <p:extLst>
      <p:ext uri="{BB962C8B-B14F-4D97-AF65-F5344CB8AC3E}">
        <p14:creationId xmlns:p14="http://schemas.microsoft.com/office/powerpoint/2010/main" val="4077437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a:t>
            </a:r>
            <a:r>
              <a:rPr lang="fr-FR" dirty="0" smtClean="0"/>
              <a:t>N°3</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smtClean="0"/>
              <a:t>	5. FAIRE </a:t>
            </a:r>
            <a:r>
              <a:rPr lang="fr-FR" dirty="0"/>
              <a:t>ATTENTION A SON </a:t>
            </a:r>
            <a:r>
              <a:rPr lang="fr-FR" dirty="0" smtClean="0"/>
              <a:t>ALIMENTATION</a:t>
            </a:r>
          </a:p>
          <a:p>
            <a:pPr marL="0" indent="0">
              <a:buNone/>
            </a:pPr>
            <a:endParaRPr lang="fr-FR" dirty="0"/>
          </a:p>
          <a:p>
            <a:pPr marL="0" indent="0">
              <a:buNone/>
            </a:pPr>
            <a:r>
              <a:rPr lang="fr-FR" dirty="0"/>
              <a:t>Certains aliments, certaines boissons peuvent accentuer les douleurs articulaires. Votre rhumatologue est en mesure de vous conseiller sur ce sujet. Perso j’ai modifié quelques mauvaises habitudes</a:t>
            </a:r>
            <a:r>
              <a:rPr lang="fr-FR" dirty="0" smtClean="0"/>
              <a:t>.</a:t>
            </a:r>
          </a:p>
          <a:p>
            <a:pPr marL="0" indent="0">
              <a:buNone/>
            </a:pPr>
            <a:r>
              <a:rPr lang="fr-FR" dirty="0" smtClean="0"/>
              <a:t> </a:t>
            </a:r>
            <a:endParaRPr lang="fr-FR" dirty="0"/>
          </a:p>
          <a:p>
            <a:pPr marL="0" indent="0">
              <a:buNone/>
            </a:pPr>
            <a:r>
              <a:rPr lang="fr-FR" dirty="0"/>
              <a:t>J’ai limité, je dis bien limiter,  les sodas, les viandes rouges. J’ai privilégié le poisson et les viandes blanches. Je mange plus de légumes verts (chou, brocoli...) J’ai opté pour du lait sans lactose. On vous conseillera également de supprimer le gluten, là-dessus je ne me prononcerais pas. </a:t>
            </a:r>
            <a:endParaRPr lang="fr-FR" dirty="0" smtClean="0"/>
          </a:p>
          <a:p>
            <a:pPr marL="0" indent="0">
              <a:buNone/>
            </a:pPr>
            <a:endParaRPr lang="fr-FR" dirty="0"/>
          </a:p>
          <a:p>
            <a:pPr marL="0" indent="0">
              <a:buNone/>
            </a:pPr>
            <a:r>
              <a:rPr lang="fr-FR" dirty="0"/>
              <a:t>J’ai également arrêté de fumer. Très compliqué mais je me suis faits aider avec acupuncture. Merci mon kinésithérapeute qui pratique également la médecine chinoise. </a:t>
            </a:r>
            <a:endParaRPr lang="fr-FR" dirty="0" smtClean="0"/>
          </a:p>
          <a:p>
            <a:pPr marL="0" indent="0">
              <a:buNone/>
            </a:pPr>
            <a:endParaRPr lang="fr-FR" dirty="0"/>
          </a:p>
          <a:p>
            <a:pPr marL="0" indent="0">
              <a:buNone/>
            </a:pPr>
            <a:r>
              <a:rPr lang="fr-FR" dirty="0" smtClean="0"/>
              <a:t>	</a:t>
            </a:r>
            <a:endParaRPr lang="fr-FR" dirty="0"/>
          </a:p>
        </p:txBody>
      </p:sp>
    </p:spTree>
    <p:extLst>
      <p:ext uri="{BB962C8B-B14F-4D97-AF65-F5344CB8AC3E}">
        <p14:creationId xmlns:p14="http://schemas.microsoft.com/office/powerpoint/2010/main" val="729284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N°3</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smtClean="0"/>
              <a:t> 	6. CONTINUER </a:t>
            </a:r>
            <a:r>
              <a:rPr lang="fr-FR" dirty="0"/>
              <a:t>UNE ACTIVITE </a:t>
            </a:r>
            <a:r>
              <a:rPr lang="fr-FR" dirty="0" smtClean="0"/>
              <a:t>PHYSIQUE</a:t>
            </a:r>
          </a:p>
          <a:p>
            <a:pPr marL="0" indent="0">
              <a:buNone/>
            </a:pPr>
            <a:endParaRPr lang="fr-FR" dirty="0"/>
          </a:p>
          <a:p>
            <a:pPr marL="0" indent="0">
              <a:buNone/>
            </a:pPr>
            <a:r>
              <a:rPr lang="fr-FR" dirty="0"/>
              <a:t>Nous savons tous que le fait de ne pas bouger ne nous aide pas à aller mieux. </a:t>
            </a:r>
            <a:endParaRPr lang="fr-FR" dirty="0" smtClean="0"/>
          </a:p>
          <a:p>
            <a:pPr marL="0" indent="0">
              <a:buNone/>
            </a:pPr>
            <a:endParaRPr lang="fr-FR" dirty="0"/>
          </a:p>
          <a:p>
            <a:pPr marL="0" indent="0">
              <a:buNone/>
            </a:pPr>
            <a:r>
              <a:rPr lang="fr-FR" dirty="0"/>
              <a:t>Certains ou certaines prenaient énormément de plaisir à pratiquer des sports qui malheureusement ne sont plus compatibles avec nos douleurs. Alors trouvez d’autre centre d’intérêt. La marche, la natation, l’aqua gym, la pétanque etc</a:t>
            </a:r>
            <a:r>
              <a:rPr lang="fr-FR" dirty="0" smtClean="0"/>
              <a:t>…</a:t>
            </a:r>
          </a:p>
          <a:p>
            <a:pPr marL="0" indent="0">
              <a:buNone/>
            </a:pPr>
            <a:endParaRPr lang="fr-FR" dirty="0"/>
          </a:p>
          <a:p>
            <a:pPr marL="0" indent="0">
              <a:buNone/>
            </a:pPr>
            <a:r>
              <a:rPr lang="fr-FR" dirty="0"/>
              <a:t>Vous pouvez également pratiquer la marche nordique, Une marche un peu plus rapide avec des bâtons de marche. Mais </a:t>
            </a:r>
            <a:r>
              <a:rPr lang="fr-FR" dirty="0" smtClean="0"/>
              <a:t>attention</a:t>
            </a:r>
            <a:r>
              <a:rPr lang="fr-FR" dirty="0"/>
              <a:t>, pensez à vous échauffer avant et de faire des étirements après. </a:t>
            </a:r>
            <a:endParaRPr lang="fr-FR" dirty="0" smtClean="0"/>
          </a:p>
          <a:p>
            <a:pPr marL="0" indent="0">
              <a:buNone/>
            </a:pPr>
            <a:endParaRPr lang="fr-FR" dirty="0"/>
          </a:p>
          <a:p>
            <a:pPr marL="0" indent="0">
              <a:buNone/>
            </a:pPr>
            <a:r>
              <a:rPr lang="fr-FR" dirty="0"/>
              <a:t>Quel que soit l’activité que vous allez pratiquer, faites-le à votre rythme et selon votre état général. </a:t>
            </a:r>
          </a:p>
          <a:p>
            <a:pPr marL="0" indent="0">
              <a:buNone/>
            </a:pPr>
            <a:endParaRPr lang="fr-FR" dirty="0"/>
          </a:p>
        </p:txBody>
      </p:sp>
    </p:spTree>
    <p:extLst>
      <p:ext uri="{BB962C8B-B14F-4D97-AF65-F5344CB8AC3E}">
        <p14:creationId xmlns:p14="http://schemas.microsoft.com/office/powerpoint/2010/main" val="18144917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370</TotalTime>
  <Words>70</Words>
  <Application>Microsoft Office PowerPoint</Application>
  <PresentationFormat>Affichage à l'écran (4:3)</PresentationFormat>
  <Paragraphs>57</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Débit</vt:lpstr>
      <vt:lpstr>ASSOCIATION LES MAUX DE SPONDY-MYALGIE</vt:lpstr>
      <vt:lpstr>FICHE CONSEIL N°3</vt:lpstr>
      <vt:lpstr>FICHE CONSEIL N°3</vt:lpstr>
      <vt:lpstr>FICHE CONSEIL N°3</vt:lpstr>
      <vt:lpstr>FICHE CONSEIL N°3</vt:lpstr>
      <vt:lpstr>FICHE CONSEIL N°3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SPONDYLARTHRITE ANKYLOSANTE - FIBROMYALGIE</dc:title>
  <dc:creator>jeanmimile</dc:creator>
  <cp:lastModifiedBy>jeanmimile</cp:lastModifiedBy>
  <cp:revision>29</cp:revision>
  <dcterms:created xsi:type="dcterms:W3CDTF">2021-12-16T11:41:24Z</dcterms:created>
  <dcterms:modified xsi:type="dcterms:W3CDTF">2021-12-17T11:07:19Z</dcterms:modified>
</cp:coreProperties>
</file>